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35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8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E13A8-90D4-7493-02B5-FA9150FC1C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6BE50B-8841-FBE4-4C3E-78ED492BC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E72266-2B73-BA5E-03E0-2E0B49AC5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1C-BC98-4D83-A489-94C3323AB0BC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EFF067-2320-5078-F4CA-08E59996B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A6E6AD-C8EC-2BB7-0862-25460D074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CB-2B80-407B-BA83-52D89224A5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487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AE8BC-76D3-7AB1-04C1-43D74DCD9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33046DC-50CC-EEAD-96B3-DDC2759E2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58EF7A-D8FF-CBA4-30E9-361F8144B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1C-BC98-4D83-A489-94C3323AB0BC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9191B3A-6623-1E94-F60E-745C307E1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C027696-1C82-F940-EC58-CAF40804E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CB-2B80-407B-BA83-52D89224A5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91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FB712A1-0242-A4EE-AEFE-16EB2A9871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2919775-6B2A-0ED9-15B3-F5DC407B7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693338E-6CA9-6290-3366-0F23B1607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1C-BC98-4D83-A489-94C3323AB0BC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67AE46-6189-EF40-ECC8-EFFF84FB2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F15121-8723-850C-A24C-757CE88E4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CB-2B80-407B-BA83-52D89224A5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3155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C03567-E6FC-364A-6617-3F844FB3B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DF45CE-7AA7-7A69-8C7F-B99BA8EA0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9B3E8A-66F9-A367-0EE0-ADBF754C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1C-BC98-4D83-A489-94C3323AB0BC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B7A3E7-4781-81F6-367F-74A8D10E9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65725A-0690-6F95-6E5F-166606E4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CB-2B80-407B-BA83-52D89224A5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529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1C5689-FBAB-BC6F-86AE-7B63A312E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22532F-1AE8-2304-87F1-0FE4FFAF8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2B2638-F48D-A040-F027-2B14CBE6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1C-BC98-4D83-A489-94C3323AB0BC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2C4486-9C89-7F02-F5F1-114E56B42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720A1F-CDCB-62B0-2765-E0C168CA3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CB-2B80-407B-BA83-52D89224A5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51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28D76F-28A6-62DE-FEB1-79164F65B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F85445-498C-5C9D-F62C-1628A718D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A9168A2-7543-14DB-B8F5-606498A3E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3C73A8-CA09-8275-49A0-B131A0A50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1C-BC98-4D83-A489-94C3323AB0BC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C053817-4CB6-A16A-EA49-0D32484CE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D239BF-B748-2023-7295-FC0C8654A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CB-2B80-407B-BA83-52D89224A5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597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2EDD65-BE23-DE4B-2157-0E0D9A10B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A429D5E-436F-037F-CE10-AE4862682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BB97093-3F59-77E9-7EC1-0E39AD8702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0C2102B-C053-5816-0070-F1AE808A5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A9F99E4-B935-095F-C444-BCB5825AE7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E60AE2A-7D0A-8D2F-F1B3-C560A1CEA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1C-BC98-4D83-A489-94C3323AB0BC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0EF0AD5-EF9E-5BCE-8F5A-F4FEDA7B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B2C1B7F-F6A7-803D-4788-ABD404719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CB-2B80-407B-BA83-52D89224A5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71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AF5F59-4878-DC81-C911-002C91A6A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EE2E0B6-EF6F-153A-72C2-CB415E328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1C-BC98-4D83-A489-94C3323AB0BC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539F91A-E7F4-2B64-066B-BB4B04A1D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F0E9DBA-D123-7E9E-BF85-0E8C88616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CB-2B80-407B-BA83-52D89224A5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93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44FFC2C-677C-F563-4DE1-5F9735049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1C-BC98-4D83-A489-94C3323AB0BC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34DBA37-DFB3-C4E2-53BC-04D275F75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213449A-E027-2EE0-62D9-BA84440A7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CB-2B80-407B-BA83-52D89224A5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43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7512E-C410-3DE4-0E24-67060E81A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A13AD0-B563-77D9-8633-EE31B1E72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783D693-960F-A8A7-930F-F35046735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DC20158-2531-45F0-B5EA-764A0E08A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1C-BC98-4D83-A489-94C3323AB0BC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F8E34EB-4EB8-6960-12B5-995C5D03B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A7E4194-2C62-0EEA-AD71-D3F680F44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CB-2B80-407B-BA83-52D89224A5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971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606CF-A13C-EBEE-B5C9-47C943236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B561784-A8E7-9AB6-0E0E-3548CD4FD6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74F1A20-2EEA-661E-65D5-603C40F0A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AB477B4-7919-40CB-09D9-DF57E1B0E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6DB1C-BC98-4D83-A489-94C3323AB0BC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B228D53-5499-1598-8737-E914ECB0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7A311A7-A48B-5C20-4925-5555EEB6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A5CB-2B80-407B-BA83-52D89224A5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66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9A9B49E-B146-91F2-4102-FF591343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C85D699-AAE3-272A-3EE6-290491900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D0E946-3AB4-3350-17C2-C08C94650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6DB1C-BC98-4D83-A489-94C3323AB0BC}" type="datetimeFigureOut">
              <a:rPr lang="pt-BR" smtClean="0"/>
              <a:t>11/09/2023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26AE6E-F42D-6EA0-2A16-180BDEDC2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50B10D8-8F70-2351-95AA-C0B04C201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A5CB-2B80-407B-BA83-52D89224A5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280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00BC7C-6798-E2B2-D0FC-F4ED31E93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56317"/>
            <a:ext cx="9144000" cy="1065252"/>
          </a:xfrm>
        </p:spPr>
        <p:txBody>
          <a:bodyPr/>
          <a:lstStyle/>
          <a:p>
            <a:r>
              <a:rPr lang="pt-BR" b="1" dirty="0">
                <a:solidFill>
                  <a:srgbClr val="273566"/>
                </a:solidFill>
                <a:latin typeface="Montserrat" panose="00000500000000000000" pitchFamily="2" charset="0"/>
              </a:rPr>
              <a:t>Convite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3E5BA99-6571-13DC-DBF9-5D038487B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0887" y="-138710"/>
            <a:ext cx="65" cy="3077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t-BR" altLang="pt-B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Open Sans" pitchFamily="2" charset="0"/>
                <a:cs typeface="Open Sans" pitchFamily="2" charset="0"/>
              </a:rPr>
            </a:br>
            <a:endParaRPr kumimoji="0" lang="pt-BR" altLang="pt-BR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Open Sans" pitchFamily="2" charset="0"/>
              <a:cs typeface="Open Sans" pitchFamily="2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08EF740-0795-5C66-7766-1CCEA87D9593}"/>
              </a:ext>
            </a:extLst>
          </p:cNvPr>
          <p:cNvSpPr txBox="1"/>
          <p:nvPr/>
        </p:nvSpPr>
        <p:spPr>
          <a:xfrm>
            <a:off x="1524000" y="3166635"/>
            <a:ext cx="93149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Lorem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ipsum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dolor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sit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amet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consectetur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adipiscing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elit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Sed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ornare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tincidunt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nibh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vitae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iaculis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Donec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vitae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nisi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id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dolor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condimentum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auctor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at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eget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elit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Interdum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et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malesuada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fames ac ante ipsum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primis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in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faucibus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Vestibulum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tempus ut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arcu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vitae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accumsan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Vivamus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dignissim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ante a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lacus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porttitor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aliquet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tristique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nibh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pharetra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Aenean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porta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eros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in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porttitor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tincidunt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Maecenas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pulvinar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maximus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turpis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et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maximus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 Ut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at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erat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faucibus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pellentesque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dui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sit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amet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,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fermentum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lectus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Aliquam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quis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dui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eget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nulla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pharetra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 </a:t>
            </a:r>
            <a:r>
              <a:rPr lang="pt-BR" b="0" i="0" dirty="0" err="1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accumsan</a:t>
            </a:r>
            <a:r>
              <a:rPr lang="pt-BR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.</a:t>
            </a:r>
            <a:endParaRPr lang="pt-BR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138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95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Open Sans</vt:lpstr>
      <vt:lpstr>Tema do Office</vt:lpstr>
      <vt:lpstr>Convite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Convite</dc:title>
  <dc:creator>Ana Carolina do Carmo Pereira</dc:creator>
  <cp:lastModifiedBy>Ana Carolina do Carmo Pereira</cp:lastModifiedBy>
  <cp:revision>1</cp:revision>
  <dcterms:created xsi:type="dcterms:W3CDTF">2023-09-11T21:21:51Z</dcterms:created>
  <dcterms:modified xsi:type="dcterms:W3CDTF">2023-09-11T21:24:16Z</dcterms:modified>
</cp:coreProperties>
</file>