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78" r:id="rId6"/>
    <p:sldMasterId id="2147483690" r:id="rId7"/>
    <p:sldMasterId id="2147483696" r:id="rId8"/>
  </p:sldMasterIdLst>
  <p:handoutMasterIdLst>
    <p:handoutMasterId r:id="rId16"/>
  </p:handoutMasterIdLst>
  <p:sldIdLst>
    <p:sldId id="256" r:id="rId9"/>
    <p:sldId id="265" r:id="rId10"/>
    <p:sldId id="278" r:id="rId11"/>
    <p:sldId id="279" r:id="rId12"/>
    <p:sldId id="280" r:id="rId13"/>
    <p:sldId id="281" r:id="rId14"/>
    <p:sldId id="277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37B451-4035-156F-3D5D-19846B18DA48}" name="Pablo Gomes de Lima Possas" initials="PP" userId="S::pablo.possas@ucb.br::5232a2dc-aa57-483a-a055-a0b299d51c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A66F5D-4283-6303-0F58-1CB37B9C9D98}" v="35" dt="2023-06-23T14:05:10.658"/>
    <p1510:client id="{C61CA1DB-32DB-633F-E709-00F56969DC8C}" v="16" dt="2023-06-23T14:22:43.3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zia Bispo dos Santos" userId="S::kezia.santos@ucb.br::c1dfcf8f-3dfe-4950-95f7-32bba13ec5c6" providerId="AD" clId="Web-{C61CA1DB-32DB-633F-E709-00F56969DC8C}"/>
    <pc:docChg chg="modSld">
      <pc:chgData name="Kezia Bispo dos Santos" userId="S::kezia.santos@ucb.br::c1dfcf8f-3dfe-4950-95f7-32bba13ec5c6" providerId="AD" clId="Web-{C61CA1DB-32DB-633F-E709-00F56969DC8C}" dt="2023-06-23T14:22:42.346" v="13" actId="20577"/>
      <pc:docMkLst>
        <pc:docMk/>
      </pc:docMkLst>
      <pc:sldChg chg="modSp">
        <pc:chgData name="Kezia Bispo dos Santos" userId="S::kezia.santos@ucb.br::c1dfcf8f-3dfe-4950-95f7-32bba13ec5c6" providerId="AD" clId="Web-{C61CA1DB-32DB-633F-E709-00F56969DC8C}" dt="2023-06-23T14:22:12.564" v="6" actId="20577"/>
        <pc:sldMkLst>
          <pc:docMk/>
          <pc:sldMk cId="2974353900" sldId="278"/>
        </pc:sldMkLst>
        <pc:spChg chg="mod">
          <ac:chgData name="Kezia Bispo dos Santos" userId="S::kezia.santos@ucb.br::c1dfcf8f-3dfe-4950-95f7-32bba13ec5c6" providerId="AD" clId="Web-{C61CA1DB-32DB-633F-E709-00F56969DC8C}" dt="2023-06-23T14:22:12.564" v="6" actId="20577"/>
          <ac:spMkLst>
            <pc:docMk/>
            <pc:sldMk cId="2974353900" sldId="278"/>
            <ac:spMk id="8" creationId="{48E3BAE4-6942-484E-7A17-ED6A6BA19205}"/>
          </ac:spMkLst>
        </pc:spChg>
      </pc:sldChg>
      <pc:sldChg chg="modSp">
        <pc:chgData name="Kezia Bispo dos Santos" userId="S::kezia.santos@ucb.br::c1dfcf8f-3dfe-4950-95f7-32bba13ec5c6" providerId="AD" clId="Web-{C61CA1DB-32DB-633F-E709-00F56969DC8C}" dt="2023-06-23T14:22:35.111" v="11" actId="20577"/>
        <pc:sldMkLst>
          <pc:docMk/>
          <pc:sldMk cId="8915758" sldId="279"/>
        </pc:sldMkLst>
        <pc:spChg chg="mod">
          <ac:chgData name="Kezia Bispo dos Santos" userId="S::kezia.santos@ucb.br::c1dfcf8f-3dfe-4950-95f7-32bba13ec5c6" providerId="AD" clId="Web-{C61CA1DB-32DB-633F-E709-00F56969DC8C}" dt="2023-06-23T14:22:35.111" v="11" actId="20577"/>
          <ac:spMkLst>
            <pc:docMk/>
            <pc:sldMk cId="8915758" sldId="279"/>
            <ac:spMk id="9" creationId="{E7B43E0F-B943-E645-165C-B3A947374EA4}"/>
          </ac:spMkLst>
        </pc:spChg>
      </pc:sldChg>
      <pc:sldChg chg="modSp">
        <pc:chgData name="Kezia Bispo dos Santos" userId="S::kezia.santos@ucb.br::c1dfcf8f-3dfe-4950-95f7-32bba13ec5c6" providerId="AD" clId="Web-{C61CA1DB-32DB-633F-E709-00F56969DC8C}" dt="2023-06-23T14:22:42.346" v="13" actId="20577"/>
        <pc:sldMkLst>
          <pc:docMk/>
          <pc:sldMk cId="3445943193" sldId="280"/>
        </pc:sldMkLst>
        <pc:spChg chg="mod">
          <ac:chgData name="Kezia Bispo dos Santos" userId="S::kezia.santos@ucb.br::c1dfcf8f-3dfe-4950-95f7-32bba13ec5c6" providerId="AD" clId="Web-{C61CA1DB-32DB-633F-E709-00F56969DC8C}" dt="2023-06-23T14:22:42.346" v="13" actId="20577"/>
          <ac:spMkLst>
            <pc:docMk/>
            <pc:sldMk cId="3445943193" sldId="280"/>
            <ac:spMk id="9" creationId="{E7B43E0F-B943-E645-165C-B3A947374EA4}"/>
          </ac:spMkLst>
        </pc:spChg>
      </pc:sldChg>
    </pc:docChg>
  </pc:docChgLst>
  <pc:docChgLst>
    <pc:chgData name="Kezia Bispo dos Santos" userId="S::kezia.santos@ucb.br::c1dfcf8f-3dfe-4950-95f7-32bba13ec5c6" providerId="AD" clId="Web-{A9A66F5D-4283-6303-0F58-1CB37B9C9D98}"/>
    <pc:docChg chg="modSld">
      <pc:chgData name="Kezia Bispo dos Santos" userId="S::kezia.santos@ucb.br::c1dfcf8f-3dfe-4950-95f7-32bba13ec5c6" providerId="AD" clId="Web-{A9A66F5D-4283-6303-0F58-1CB37B9C9D98}" dt="2023-06-23T14:05:08.986" v="31" actId="20577"/>
      <pc:docMkLst>
        <pc:docMk/>
      </pc:docMkLst>
      <pc:sldChg chg="modSp">
        <pc:chgData name="Kezia Bispo dos Santos" userId="S::kezia.santos@ucb.br::c1dfcf8f-3dfe-4950-95f7-32bba13ec5c6" providerId="AD" clId="Web-{A9A66F5D-4283-6303-0F58-1CB37B9C9D98}" dt="2023-06-23T13:56:41.224" v="3" actId="20577"/>
        <pc:sldMkLst>
          <pc:docMk/>
          <pc:sldMk cId="3959154899" sldId="265"/>
        </pc:sldMkLst>
        <pc:spChg chg="mod">
          <ac:chgData name="Kezia Bispo dos Santos" userId="S::kezia.santos@ucb.br::c1dfcf8f-3dfe-4950-95f7-32bba13ec5c6" providerId="AD" clId="Web-{A9A66F5D-4283-6303-0F58-1CB37B9C9D98}" dt="2023-06-23T13:56:41.224" v="3" actId="20577"/>
          <ac:spMkLst>
            <pc:docMk/>
            <pc:sldMk cId="3959154899" sldId="265"/>
            <ac:spMk id="9" creationId="{E7B43E0F-B943-E645-165C-B3A947374EA4}"/>
          </ac:spMkLst>
        </pc:spChg>
      </pc:sldChg>
      <pc:sldChg chg="addSp modSp">
        <pc:chgData name="Kezia Bispo dos Santos" userId="S::kezia.santos@ucb.br::c1dfcf8f-3dfe-4950-95f7-32bba13ec5c6" providerId="AD" clId="Web-{A9A66F5D-4283-6303-0F58-1CB37B9C9D98}" dt="2023-06-23T14:05:08.986" v="31" actId="20577"/>
        <pc:sldMkLst>
          <pc:docMk/>
          <pc:sldMk cId="2974353900" sldId="278"/>
        </pc:sldMkLst>
        <pc:spChg chg="add mod">
          <ac:chgData name="Kezia Bispo dos Santos" userId="S::kezia.santos@ucb.br::c1dfcf8f-3dfe-4950-95f7-32bba13ec5c6" providerId="AD" clId="Web-{A9A66F5D-4283-6303-0F58-1CB37B9C9D98}" dt="2023-06-23T14:05:08.986" v="31" actId="20577"/>
          <ac:spMkLst>
            <pc:docMk/>
            <pc:sldMk cId="2974353900" sldId="278"/>
            <ac:spMk id="8" creationId="{48E3BAE4-6942-484E-7A17-ED6A6BA19205}"/>
          </ac:spMkLst>
        </pc:spChg>
      </pc:sldChg>
      <pc:sldChg chg="modSp">
        <pc:chgData name="Kezia Bispo dos Santos" userId="S::kezia.santos@ucb.br::c1dfcf8f-3dfe-4950-95f7-32bba13ec5c6" providerId="AD" clId="Web-{A9A66F5D-4283-6303-0F58-1CB37B9C9D98}" dt="2023-06-23T14:04:05.172" v="24" actId="20577"/>
        <pc:sldMkLst>
          <pc:docMk/>
          <pc:sldMk cId="8915758" sldId="279"/>
        </pc:sldMkLst>
        <pc:spChg chg="mod">
          <ac:chgData name="Kezia Bispo dos Santos" userId="S::kezia.santos@ucb.br::c1dfcf8f-3dfe-4950-95f7-32bba13ec5c6" providerId="AD" clId="Web-{A9A66F5D-4283-6303-0F58-1CB37B9C9D98}" dt="2023-06-23T14:04:05.172" v="24" actId="20577"/>
          <ac:spMkLst>
            <pc:docMk/>
            <pc:sldMk cId="8915758" sldId="279"/>
            <ac:spMk id="9" creationId="{E7B43E0F-B943-E645-165C-B3A947374EA4}"/>
          </ac:spMkLst>
        </pc:spChg>
      </pc:sldChg>
      <pc:sldChg chg="modSp">
        <pc:chgData name="Kezia Bispo dos Santos" userId="S::kezia.santos@ucb.br::c1dfcf8f-3dfe-4950-95f7-32bba13ec5c6" providerId="AD" clId="Web-{A9A66F5D-4283-6303-0F58-1CB37B9C9D98}" dt="2023-06-23T14:04:28.266" v="29" actId="20577"/>
        <pc:sldMkLst>
          <pc:docMk/>
          <pc:sldMk cId="3445943193" sldId="280"/>
        </pc:sldMkLst>
        <pc:spChg chg="mod">
          <ac:chgData name="Kezia Bispo dos Santos" userId="S::kezia.santos@ucb.br::c1dfcf8f-3dfe-4950-95f7-32bba13ec5c6" providerId="AD" clId="Web-{A9A66F5D-4283-6303-0F58-1CB37B9C9D98}" dt="2023-06-23T14:04:28.266" v="29" actId="20577"/>
          <ac:spMkLst>
            <pc:docMk/>
            <pc:sldMk cId="3445943193" sldId="280"/>
            <ac:spMk id="9" creationId="{E7B43E0F-B943-E645-165C-B3A947374EA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30B6C15-EDAA-7B5B-2F59-F4BF8319DD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A41BD21-8D10-D243-3D27-A84D95490D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8B81B-B02E-4451-8C85-7C22403F1D17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7D2CFD2-5283-09C0-44FA-9B34FF83BB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4C275E9-23A0-BAD6-264E-5863848020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B9776-2BD5-4176-BF51-AE3771121C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7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DE0CE-052F-465E-A0E2-E87429E7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FB717D-CDD4-449F-83DE-A13FEABAF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FB22BC-FD62-4D69-BDE2-FE86D736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9C650E-590A-4AB6-80DB-2C3296E74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775C5D-C950-4891-BED4-51FDE328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792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CB148-0059-440F-81DB-7F044CF8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7FC4EC-2CC9-442A-BA83-0BEB2017E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42BC03-8628-4C28-87F1-3EF4A0C7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166EC3-1A5F-459E-AD87-7060F1B2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1A8BC6-7BC1-46C8-AF3B-A85D8DE2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929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39AA70-AE0D-497A-A6B0-3A98B3588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470729-34A0-40E7-9653-0B421295C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D61ABA-616D-479A-8FC4-0EFE759F8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7F91C7-19AB-4C51-98DE-73C4002E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D9A13E-7506-48EE-96CE-A1E9E759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439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125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099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156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060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69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DE0CE-052F-465E-A0E2-E87429E7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FB717D-CDD4-449F-83DE-A13FEABAF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FB22BC-FD62-4D69-BDE2-FE86D736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9C650E-590A-4AB6-80DB-2C3296E74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775C5D-C950-4891-BED4-51FDE328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583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273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61E65-3F11-4A23-A587-5F71FB30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38CFB1-209A-4FF0-A92D-B07DCEF54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A820AF-60EE-4665-9CA1-5750091D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A894B0-D8E5-4EC8-A765-E38ACE45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549B42-2E63-4E54-9E8C-43658BFA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47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417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040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356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221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065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1B15D-BF1D-4D5B-8BD9-2BF76DD5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8FEE23-6875-401C-A0BF-2902EAA0A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B241CF-260B-43A0-ADA9-CA34D18D3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39F126-95FC-41CC-BCCD-3C2FE4A9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5BDEDA-AA55-45C0-BE18-F7D5BFAA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A7EBD4-FA3E-47D8-8EDB-171EF205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115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20E86-685D-4A2B-9D7D-9050C519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C7FC0FC-AA13-4653-951B-96688AD82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99D3D0-581C-4F6B-B022-147CF3539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56E229-60AC-4249-93C4-80A46A60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32CCFF-D1DD-4B77-9C0D-70DA4CA2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525217-DB94-4A07-945E-67103291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693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CB148-0059-440F-81DB-7F044CF8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7FC4EC-2CC9-442A-BA83-0BEB2017E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42BC03-8628-4C28-87F1-3EF4A0C7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166EC3-1A5F-459E-AD87-7060F1B2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1A8BC6-7BC1-46C8-AF3B-A85D8DE2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515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39AA70-AE0D-497A-A6B0-3A98B3588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470729-34A0-40E7-9653-0B421295C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D61ABA-616D-479A-8FC4-0EFE759F8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7F91C7-19AB-4C51-98DE-73C4002E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D9A13E-7506-48EE-96CE-A1E9E759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3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753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058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61E65-3F11-4A23-A587-5F71FB30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38CFB1-209A-4FF0-A92D-B07DCEF54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A820AF-60EE-4665-9CA1-5750091D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A894B0-D8E5-4EC8-A765-E38ACE45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549B42-2E63-4E54-9E8C-43658BFA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695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014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349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914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516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284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847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236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50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770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823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539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667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1B15D-BF1D-4D5B-8BD9-2BF76DD5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8FEE23-6875-401C-A0BF-2902EAA0A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B241CF-260B-43A0-ADA9-CA34D18D3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39F126-95FC-41CC-BCCD-3C2FE4A9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5BDEDA-AA55-45C0-BE18-F7D5BFAA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A7EBD4-FA3E-47D8-8EDB-171EF205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560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20E86-685D-4A2B-9D7D-9050C519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C7FC0FC-AA13-4653-951B-96688AD82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99D3D0-581C-4F6B-B022-147CF3539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56E229-60AC-4249-93C4-80A46A60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32CCFF-D1DD-4B77-9C0D-70DA4CA2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525217-DB94-4A07-945E-67103291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050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33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, Retângulo&#10;&#10;Descrição gerada automaticamente">
            <a:extLst>
              <a:ext uri="{FF2B5EF4-FFF2-40B4-BE49-F238E27FC236}">
                <a16:creationId xmlns:a16="http://schemas.microsoft.com/office/drawing/2014/main" id="{EAC733CA-F401-1425-0236-078D52890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2"/>
          <a:stretch/>
        </p:blipFill>
        <p:spPr>
          <a:xfrm>
            <a:off x="0" y="0"/>
            <a:ext cx="12192000" cy="6721475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59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2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, Retângulo&#10;&#10;Descrição gerada automaticamente">
            <a:extLst>
              <a:ext uri="{FF2B5EF4-FFF2-40B4-BE49-F238E27FC236}">
                <a16:creationId xmlns:a16="http://schemas.microsoft.com/office/drawing/2014/main" id="{A6F994A8-9D9A-F4DB-E548-C1A6C4755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75"/>
          <a:stretch/>
        </p:blipFill>
        <p:spPr>
          <a:xfrm>
            <a:off x="0" y="0"/>
            <a:ext cx="12192000" cy="54864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05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5377E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, Retângulo&#10;&#10;Descrição gerada automaticamente">
            <a:extLst>
              <a:ext uri="{FF2B5EF4-FFF2-40B4-BE49-F238E27FC236}">
                <a16:creationId xmlns:a16="http://schemas.microsoft.com/office/drawing/2014/main" id="{A6F994A8-9D9A-F4DB-E548-C1A6C4755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875"/>
          <a:stretch/>
        </p:blipFill>
        <p:spPr>
          <a:xfrm>
            <a:off x="0" y="0"/>
            <a:ext cx="12192000" cy="54864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5377E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B6573F7-9005-CD71-31F3-432C2CE79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43525"/>
            <a:ext cx="9144000" cy="1188793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BOOK FOTOGRÁFICO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2D101FA-C1D8-6E30-0994-0252044FD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631525"/>
            <a:ext cx="9144000" cy="91369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pt-BR" sz="32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COORDENAÇÃO GERAL ADMINISTRATIVA EAD</a:t>
            </a:r>
          </a:p>
          <a:p>
            <a:pPr algn="l"/>
            <a:r>
              <a:rPr lang="pt-BR" sz="32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GESTÃO DE POLOS</a:t>
            </a: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12360618-49F3-6B78-BC92-816742BF5215}"/>
              </a:ext>
            </a:extLst>
          </p:cNvPr>
          <p:cNvSpPr txBox="1">
            <a:spLocks/>
          </p:cNvSpPr>
          <p:nvPr/>
        </p:nvSpPr>
        <p:spPr>
          <a:xfrm>
            <a:off x="609600" y="4891976"/>
            <a:ext cx="9144000" cy="13592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POLO CEILÂNDIA - DF</a:t>
            </a:r>
          </a:p>
          <a:p>
            <a:pPr algn="l"/>
            <a:r>
              <a:rPr lang="pt-BR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ST. N QNN 31</a:t>
            </a:r>
          </a:p>
          <a:p>
            <a:pPr algn="l"/>
            <a:r>
              <a:rPr lang="pt-BR" sz="43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/>
              </a:rPr>
              <a:t>Junho/23</a:t>
            </a:r>
            <a:br>
              <a:rPr lang="pt-B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</a:b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pic>
        <p:nvPicPr>
          <p:cNvPr id="3" name="Imagem 2" descr="Logotipo&#10;&#10;Descrição gerada automaticamente com confiança baixa">
            <a:extLst>
              <a:ext uri="{FF2B5EF4-FFF2-40B4-BE49-F238E27FC236}">
                <a16:creationId xmlns:a16="http://schemas.microsoft.com/office/drawing/2014/main" id="{015D4396-3000-B6CE-FDE8-6FC3DEF52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42" y="4881489"/>
            <a:ext cx="4466458" cy="13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BDE38-203A-9C4C-F3CA-E245AB78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563" y="185736"/>
            <a:ext cx="11007072" cy="950381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POLO DE APOIO PRESENCIAL</a:t>
            </a:r>
            <a:endParaRPr lang="pt-BR" sz="6600" b="1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Imagem 2" descr="S12_Vini.png">
            <a:extLst>
              <a:ext uri="{FF2B5EF4-FFF2-40B4-BE49-F238E27FC236}">
                <a16:creationId xmlns:a16="http://schemas.microsoft.com/office/drawing/2014/main" id="{82B75493-C66E-F6F1-6393-882742EEBC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1481" r="61235"/>
          <a:stretch>
            <a:fillRect/>
          </a:stretch>
        </p:blipFill>
        <p:spPr bwMode="auto">
          <a:xfrm>
            <a:off x="198978" y="275489"/>
            <a:ext cx="1978427" cy="63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9B634F-BEA5-DB3C-49F5-4AE91049C4B5}"/>
              </a:ext>
            </a:extLst>
          </p:cNvPr>
          <p:cNvGrpSpPr/>
          <p:nvPr/>
        </p:nvGrpSpPr>
        <p:grpSpPr>
          <a:xfrm>
            <a:off x="583276" y="441832"/>
            <a:ext cx="881540" cy="1388569"/>
            <a:chOff x="3511290" y="39617"/>
            <a:chExt cx="5319419" cy="6928766"/>
          </a:xfrm>
        </p:grpSpPr>
        <p:pic>
          <p:nvPicPr>
            <p:cNvPr id="5" name="Imagem 4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C6DA33C4-5193-8CA3-DC8F-D5B01F02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290" y="39617"/>
              <a:ext cx="5169419" cy="6778766"/>
            </a:xfrm>
            <a:prstGeom prst="rect">
              <a:avLst/>
            </a:prstGeom>
          </p:spPr>
        </p:pic>
        <p:pic>
          <p:nvPicPr>
            <p:cNvPr id="6" name="Imagem 5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965D6F3B-025B-1D06-C942-5870F0F86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90" y="189617"/>
              <a:ext cx="5169419" cy="6778766"/>
            </a:xfrm>
            <a:prstGeom prst="rect">
              <a:avLst/>
            </a:prstGeom>
          </p:spPr>
        </p:pic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E7B43E0F-B943-E645-165C-B3A947374EA4}"/>
              </a:ext>
            </a:extLst>
          </p:cNvPr>
          <p:cNvSpPr/>
          <p:nvPr/>
        </p:nvSpPr>
        <p:spPr>
          <a:xfrm>
            <a:off x="394793" y="4463040"/>
            <a:ext cx="1586795" cy="1241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Fachada</a:t>
            </a:r>
            <a:endParaRPr lang="pt-BR" b="1" dirty="0">
              <a:solidFill>
                <a:schemeClr val="tx1"/>
              </a:solidFill>
              <a:latin typeface="Arial" pitchFamily="34" charset="0"/>
              <a:cs typeface="Arial"/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3 pessoas</a:t>
            </a:r>
            <a:endParaRPr lang="pt-BR" b="1" dirty="0">
              <a:solidFill>
                <a:schemeClr val="tx1"/>
              </a:solidFill>
              <a:latin typeface="Arial" pitchFamily="34" charset="0"/>
              <a:cs typeface="Arial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C726384-137D-4193-9FFB-680ECA33087B}"/>
              </a:ext>
            </a:extLst>
          </p:cNvPr>
          <p:cNvSpPr txBox="1"/>
          <p:nvPr/>
        </p:nvSpPr>
        <p:spPr>
          <a:xfrm>
            <a:off x="10244845" y="1922803"/>
            <a:ext cx="1349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ira XWide Medium" pitchFamily="50" charset="0"/>
              </a:rPr>
              <a:t>Fotos da fachada, e área externa do polo.</a:t>
            </a:r>
          </a:p>
        </p:txBody>
      </p:sp>
      <p:pic>
        <p:nvPicPr>
          <p:cNvPr id="14" name="Imagem 13" descr="Logotipo&#10;&#10;Descrição gerada automaticamente com confiança baixa">
            <a:extLst>
              <a:ext uri="{FF2B5EF4-FFF2-40B4-BE49-F238E27FC236}">
                <a16:creationId xmlns:a16="http://schemas.microsoft.com/office/drawing/2014/main" id="{EA488CA0-4CF1-6C48-E232-D66A831A69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02" y="5797224"/>
            <a:ext cx="2880320" cy="87504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A586E03-F45E-FD80-0B1B-F2905DDDE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8484" y="1134460"/>
            <a:ext cx="6217018" cy="4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54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BDE38-203A-9C4C-F3CA-E245AB78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563" y="185736"/>
            <a:ext cx="11007072" cy="950381"/>
          </a:xfrm>
        </p:spPr>
        <p:txBody>
          <a:bodyPr>
            <a:normAutofit fontScale="90000"/>
          </a:bodyPr>
          <a:lstStyle/>
          <a:p>
            <a:r>
              <a:rPr lang="pt-BR" sz="6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</a:rPr>
              <a:t>RECEPÇÃO</a:t>
            </a:r>
          </a:p>
        </p:txBody>
      </p:sp>
      <p:pic>
        <p:nvPicPr>
          <p:cNvPr id="3" name="Imagem 2" descr="S12_Vini.png">
            <a:extLst>
              <a:ext uri="{FF2B5EF4-FFF2-40B4-BE49-F238E27FC236}">
                <a16:creationId xmlns:a16="http://schemas.microsoft.com/office/drawing/2014/main" id="{82B75493-C66E-F6F1-6393-882742EEBC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1481" r="61235"/>
          <a:stretch>
            <a:fillRect/>
          </a:stretch>
        </p:blipFill>
        <p:spPr bwMode="auto">
          <a:xfrm>
            <a:off x="198978" y="275489"/>
            <a:ext cx="1978427" cy="63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9B634F-BEA5-DB3C-49F5-4AE91049C4B5}"/>
              </a:ext>
            </a:extLst>
          </p:cNvPr>
          <p:cNvGrpSpPr/>
          <p:nvPr/>
        </p:nvGrpSpPr>
        <p:grpSpPr>
          <a:xfrm>
            <a:off x="583276" y="441832"/>
            <a:ext cx="881540" cy="1388569"/>
            <a:chOff x="3511290" y="39617"/>
            <a:chExt cx="5319419" cy="6928766"/>
          </a:xfrm>
        </p:grpSpPr>
        <p:pic>
          <p:nvPicPr>
            <p:cNvPr id="5" name="Imagem 4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C6DA33C4-5193-8CA3-DC8F-D5B01F02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290" y="39617"/>
              <a:ext cx="5169419" cy="6778766"/>
            </a:xfrm>
            <a:prstGeom prst="rect">
              <a:avLst/>
            </a:prstGeom>
          </p:spPr>
        </p:pic>
        <p:pic>
          <p:nvPicPr>
            <p:cNvPr id="6" name="Imagem 5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965D6F3B-025B-1D06-C942-5870F0F86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90" y="189617"/>
              <a:ext cx="5169419" cy="6778766"/>
            </a:xfrm>
            <a:prstGeom prst="rect">
              <a:avLst/>
            </a:prstGeom>
          </p:spPr>
        </p:pic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0EF02A0-088E-DD09-8DDF-E6BC1C3A7942}"/>
              </a:ext>
            </a:extLst>
          </p:cNvPr>
          <p:cNvSpPr txBox="1"/>
          <p:nvPr/>
        </p:nvSpPr>
        <p:spPr>
          <a:xfrm>
            <a:off x="10244844" y="1922803"/>
            <a:ext cx="14204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ira XWide Medium" pitchFamily="50" charset="0"/>
              </a:rPr>
              <a:t>Fotos da recepção e área de atendimento do aluno</a:t>
            </a:r>
          </a:p>
        </p:txBody>
      </p:sp>
      <p:pic>
        <p:nvPicPr>
          <p:cNvPr id="14" name="Imagem 13" descr="Logotipo&#10;&#10;Descrição gerada automaticamente com confiança baixa">
            <a:extLst>
              <a:ext uri="{FF2B5EF4-FFF2-40B4-BE49-F238E27FC236}">
                <a16:creationId xmlns:a16="http://schemas.microsoft.com/office/drawing/2014/main" id="{A6F1BCF1-D9B3-DAB1-3FC1-82BDECCEBE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02" y="5797224"/>
            <a:ext cx="2880320" cy="87504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38D4897-2AA0-163B-17E4-7FB5C7C2F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8445" y="1151147"/>
            <a:ext cx="3821623" cy="286621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AA38350-1B5C-454E-DA36-E54DA68D59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3221" y="2661467"/>
            <a:ext cx="3821623" cy="286621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48E3BAE4-6942-484E-7A17-ED6A6BA19205}"/>
              </a:ext>
            </a:extLst>
          </p:cNvPr>
          <p:cNvSpPr/>
          <p:nvPr/>
        </p:nvSpPr>
        <p:spPr>
          <a:xfrm>
            <a:off x="394793" y="4463040"/>
            <a:ext cx="1586795" cy="1241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14 m²</a:t>
            </a:r>
            <a:endParaRPr lang="pt-BR" b="1" dirty="0">
              <a:solidFill>
                <a:schemeClr val="tx1"/>
              </a:solidFill>
              <a:latin typeface="Arial" pitchFamily="34" charset="0"/>
              <a:cs typeface="Arial"/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5 pessoas</a:t>
            </a:r>
            <a:endParaRPr lang="pt-BR" b="1" dirty="0">
              <a:solidFill>
                <a:schemeClr val="tx1"/>
              </a:solidFill>
              <a:latin typeface="Arial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353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BDE38-203A-9C4C-F3CA-E245AB78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563" y="185736"/>
            <a:ext cx="11007072" cy="950381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ESPAÇO MULTIUSO</a:t>
            </a:r>
            <a:endParaRPr lang="pt-BR" sz="6600" b="1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7" name="Imagem 6" descr="Logotipo&#10;&#10;Descrição gerada automaticamente com confiança baixa">
            <a:extLst>
              <a:ext uri="{FF2B5EF4-FFF2-40B4-BE49-F238E27FC236}">
                <a16:creationId xmlns:a16="http://schemas.microsoft.com/office/drawing/2014/main" id="{EBCCF1D7-D11F-94E6-CD44-7A3B9A8506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02" y="5797224"/>
            <a:ext cx="2880320" cy="875040"/>
          </a:xfrm>
          <a:prstGeom prst="rect">
            <a:avLst/>
          </a:prstGeom>
        </p:spPr>
      </p:pic>
      <p:pic>
        <p:nvPicPr>
          <p:cNvPr id="3" name="Imagem 2" descr="S12_Vini.png">
            <a:extLst>
              <a:ext uri="{FF2B5EF4-FFF2-40B4-BE49-F238E27FC236}">
                <a16:creationId xmlns:a16="http://schemas.microsoft.com/office/drawing/2014/main" id="{82B75493-C66E-F6F1-6393-882742EEBC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1481" r="61235"/>
          <a:stretch>
            <a:fillRect/>
          </a:stretch>
        </p:blipFill>
        <p:spPr bwMode="auto">
          <a:xfrm>
            <a:off x="198978" y="275489"/>
            <a:ext cx="1978427" cy="63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9B634F-BEA5-DB3C-49F5-4AE91049C4B5}"/>
              </a:ext>
            </a:extLst>
          </p:cNvPr>
          <p:cNvGrpSpPr/>
          <p:nvPr/>
        </p:nvGrpSpPr>
        <p:grpSpPr>
          <a:xfrm>
            <a:off x="583276" y="441832"/>
            <a:ext cx="881540" cy="1388569"/>
            <a:chOff x="3511290" y="39617"/>
            <a:chExt cx="5319419" cy="6928766"/>
          </a:xfrm>
        </p:grpSpPr>
        <p:pic>
          <p:nvPicPr>
            <p:cNvPr id="5" name="Imagem 4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C6DA33C4-5193-8CA3-DC8F-D5B01F02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290" y="39617"/>
              <a:ext cx="5169419" cy="6778766"/>
            </a:xfrm>
            <a:prstGeom prst="rect">
              <a:avLst/>
            </a:prstGeom>
          </p:spPr>
        </p:pic>
        <p:pic>
          <p:nvPicPr>
            <p:cNvPr id="6" name="Imagem 5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965D6F3B-025B-1D06-C942-5870F0F86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90" y="189617"/>
              <a:ext cx="5169419" cy="6778766"/>
            </a:xfrm>
            <a:prstGeom prst="rect">
              <a:avLst/>
            </a:prstGeom>
          </p:spPr>
        </p:pic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E7B43E0F-B943-E645-165C-B3A947374EA4}"/>
              </a:ext>
            </a:extLst>
          </p:cNvPr>
          <p:cNvSpPr/>
          <p:nvPr/>
        </p:nvSpPr>
        <p:spPr>
          <a:xfrm>
            <a:off x="394793" y="4463040"/>
            <a:ext cx="1586795" cy="1241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25 m²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9 pessoas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F4A53F1-4D3C-C50A-4FB6-269036F24B62}"/>
              </a:ext>
            </a:extLst>
          </p:cNvPr>
          <p:cNvSpPr txBox="1"/>
          <p:nvPr/>
        </p:nvSpPr>
        <p:spPr>
          <a:xfrm>
            <a:off x="10493419" y="2053323"/>
            <a:ext cx="1420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ira XWide Medium" pitchFamily="50" charset="0"/>
              </a:rPr>
              <a:t>Fotos do espaço de estudos e laboratório.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64FF0DAE-ABC2-437D-80D9-201144178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1646" y="1121086"/>
            <a:ext cx="4093437" cy="307007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E9F01F97-AB94-E57D-CD87-C0FFF2707E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9324" y="2632818"/>
            <a:ext cx="4101440" cy="307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BDE38-203A-9C4C-F3CA-E245AB78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563" y="185736"/>
            <a:ext cx="11007072" cy="950381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ÁREA DE CONVIVÊNCIA</a:t>
            </a:r>
            <a:endParaRPr lang="pt-BR" sz="6600" b="1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Imagem 2" descr="S12_Vini.png">
            <a:extLst>
              <a:ext uri="{FF2B5EF4-FFF2-40B4-BE49-F238E27FC236}">
                <a16:creationId xmlns:a16="http://schemas.microsoft.com/office/drawing/2014/main" id="{82B75493-C66E-F6F1-6393-882742EEBC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1481" r="61235"/>
          <a:stretch>
            <a:fillRect/>
          </a:stretch>
        </p:blipFill>
        <p:spPr bwMode="auto">
          <a:xfrm>
            <a:off x="198978" y="275489"/>
            <a:ext cx="1978427" cy="63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9B634F-BEA5-DB3C-49F5-4AE91049C4B5}"/>
              </a:ext>
            </a:extLst>
          </p:cNvPr>
          <p:cNvGrpSpPr/>
          <p:nvPr/>
        </p:nvGrpSpPr>
        <p:grpSpPr>
          <a:xfrm>
            <a:off x="583276" y="441832"/>
            <a:ext cx="881540" cy="1388569"/>
            <a:chOff x="3511290" y="39617"/>
            <a:chExt cx="5319419" cy="6928766"/>
          </a:xfrm>
        </p:grpSpPr>
        <p:pic>
          <p:nvPicPr>
            <p:cNvPr id="5" name="Imagem 4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C6DA33C4-5193-8CA3-DC8F-D5B01F02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290" y="39617"/>
              <a:ext cx="5169419" cy="6778766"/>
            </a:xfrm>
            <a:prstGeom prst="rect">
              <a:avLst/>
            </a:prstGeom>
          </p:spPr>
        </p:pic>
        <p:pic>
          <p:nvPicPr>
            <p:cNvPr id="6" name="Imagem 5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965D6F3B-025B-1D06-C942-5870F0F86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90" y="189617"/>
              <a:ext cx="5169419" cy="6778766"/>
            </a:xfrm>
            <a:prstGeom prst="rect">
              <a:avLst/>
            </a:prstGeom>
          </p:spPr>
        </p:pic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E7B43E0F-B943-E645-165C-B3A947374EA4}"/>
              </a:ext>
            </a:extLst>
          </p:cNvPr>
          <p:cNvSpPr/>
          <p:nvPr/>
        </p:nvSpPr>
        <p:spPr>
          <a:xfrm>
            <a:off x="394793" y="4463040"/>
            <a:ext cx="1586795" cy="1241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25 m²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9 pessoas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74003E0-A8FA-EC42-A6B4-AA07D58C97A4}"/>
              </a:ext>
            </a:extLst>
          </p:cNvPr>
          <p:cNvSpPr txBox="1"/>
          <p:nvPr/>
        </p:nvSpPr>
        <p:spPr>
          <a:xfrm>
            <a:off x="10360254" y="2104988"/>
            <a:ext cx="14204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ira XWide Medium" pitchFamily="50" charset="0"/>
              </a:rPr>
              <a:t>Fotos de sala de aula ou ambientes de convivência disponíveis para os alunos.</a:t>
            </a:r>
          </a:p>
        </p:txBody>
      </p:sp>
      <p:pic>
        <p:nvPicPr>
          <p:cNvPr id="14" name="Imagem 13" descr="Logotipo&#10;&#10;Descrição gerada automaticamente com confiança baixa">
            <a:extLst>
              <a:ext uri="{FF2B5EF4-FFF2-40B4-BE49-F238E27FC236}">
                <a16:creationId xmlns:a16="http://schemas.microsoft.com/office/drawing/2014/main" id="{473B835E-7865-39C3-5799-A62BFDB807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02" y="5797224"/>
            <a:ext cx="2880320" cy="87504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2A28D281-EBD8-F108-43AD-BD4C88EA85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696" y="1429804"/>
            <a:ext cx="5331189" cy="399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43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BDE38-203A-9C4C-F3CA-E245AB78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263" y="200766"/>
            <a:ext cx="11007072" cy="950381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ACESSIBILIDADE</a:t>
            </a:r>
            <a:endParaRPr lang="pt-BR" sz="6600" b="1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Imagem 2" descr="S12_Vini.png">
            <a:extLst>
              <a:ext uri="{FF2B5EF4-FFF2-40B4-BE49-F238E27FC236}">
                <a16:creationId xmlns:a16="http://schemas.microsoft.com/office/drawing/2014/main" id="{82B75493-C66E-F6F1-6393-882742EEBC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1481" r="61235"/>
          <a:stretch>
            <a:fillRect/>
          </a:stretch>
        </p:blipFill>
        <p:spPr bwMode="auto">
          <a:xfrm>
            <a:off x="198978" y="275489"/>
            <a:ext cx="1978427" cy="63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9B634F-BEA5-DB3C-49F5-4AE91049C4B5}"/>
              </a:ext>
            </a:extLst>
          </p:cNvPr>
          <p:cNvGrpSpPr/>
          <p:nvPr/>
        </p:nvGrpSpPr>
        <p:grpSpPr>
          <a:xfrm>
            <a:off x="583276" y="441832"/>
            <a:ext cx="881540" cy="1388569"/>
            <a:chOff x="3511290" y="39617"/>
            <a:chExt cx="5319419" cy="6928766"/>
          </a:xfrm>
        </p:grpSpPr>
        <p:pic>
          <p:nvPicPr>
            <p:cNvPr id="5" name="Imagem 4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C6DA33C4-5193-8CA3-DC8F-D5B01F02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290" y="39617"/>
              <a:ext cx="5169419" cy="6778766"/>
            </a:xfrm>
            <a:prstGeom prst="rect">
              <a:avLst/>
            </a:prstGeom>
          </p:spPr>
        </p:pic>
        <p:pic>
          <p:nvPicPr>
            <p:cNvPr id="6" name="Imagem 5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965D6F3B-025B-1D06-C942-5870F0F86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90" y="189617"/>
              <a:ext cx="5169419" cy="6778766"/>
            </a:xfrm>
            <a:prstGeom prst="rect">
              <a:avLst/>
            </a:prstGeom>
          </p:spPr>
        </p:pic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8281BA03-E7E5-7689-E009-F770AA5AB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844">
            <a:off x="509080" y="4892134"/>
            <a:ext cx="1184210" cy="107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C45FFB6-075E-E06C-79CC-DF790AA6D2C8}"/>
              </a:ext>
            </a:extLst>
          </p:cNvPr>
          <p:cNvSpPr txBox="1"/>
          <p:nvPr/>
        </p:nvSpPr>
        <p:spPr>
          <a:xfrm>
            <a:off x="10422397" y="2091478"/>
            <a:ext cx="1420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ira XWide Medium" pitchFamily="50" charset="0"/>
              </a:rPr>
              <a:t>Fotos do acesso ao polo (elevador, escada...) e  banheiro.</a:t>
            </a:r>
          </a:p>
        </p:txBody>
      </p:sp>
      <p:pic>
        <p:nvPicPr>
          <p:cNvPr id="15" name="Imagem 14" descr="Logotipo&#10;&#10;Descrição gerada automaticamente com confiança baixa">
            <a:extLst>
              <a:ext uri="{FF2B5EF4-FFF2-40B4-BE49-F238E27FC236}">
                <a16:creationId xmlns:a16="http://schemas.microsoft.com/office/drawing/2014/main" id="{8DDA1CC6-6CD8-A23F-5DD7-EE70725452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02" y="5797224"/>
            <a:ext cx="2880320" cy="87504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D6CFD55-F36B-0ED9-7E24-1B241EDF8E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5000" y="1088779"/>
            <a:ext cx="3176283" cy="423272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FAE7FD7-F366-DC99-55A0-70DE911C29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521295"/>
            <a:ext cx="2934203" cy="391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78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>
            <a:extLst>
              <a:ext uri="{FF2B5EF4-FFF2-40B4-BE49-F238E27FC236}">
                <a16:creationId xmlns:a16="http://schemas.microsoft.com/office/drawing/2014/main" id="{E6F101B7-EA34-CCE0-3605-EA677AAD6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1811" y="2329132"/>
            <a:ext cx="5353050" cy="2200275"/>
          </a:xfrm>
        </p:spPr>
      </p:pic>
    </p:spTree>
    <p:extLst>
      <p:ext uri="{BB962C8B-B14F-4D97-AF65-F5344CB8AC3E}">
        <p14:creationId xmlns:p14="http://schemas.microsoft.com/office/powerpoint/2010/main" val="1469324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spira XWide Mediu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1a5f7d-b266-4e4a-a173-bba6d5d66cf0">
      <Terms xmlns="http://schemas.microsoft.com/office/infopath/2007/PartnerControls"/>
    </lcf76f155ced4ddcb4097134ff3c332f>
    <TaxCatchAll xmlns="ad520cd3-109a-4a56-b781-706ebc2b2df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BFD9DC4464BB241BC9A9A54C188F4A0" ma:contentTypeVersion="13" ma:contentTypeDescription="Crie um novo documento." ma:contentTypeScope="" ma:versionID="55591b5f71cefbcf707a90ff5f6e4db5">
  <xsd:schema xmlns:xsd="http://www.w3.org/2001/XMLSchema" xmlns:xs="http://www.w3.org/2001/XMLSchema" xmlns:p="http://schemas.microsoft.com/office/2006/metadata/properties" xmlns:ns2="ad520cd3-109a-4a56-b781-706ebc2b2df9" xmlns:ns3="2f1a5f7d-b266-4e4a-a173-bba6d5d66cf0" targetNamespace="http://schemas.microsoft.com/office/2006/metadata/properties" ma:root="true" ma:fieldsID="f0d6b2d18d72537aa7923dfa33854551" ns2:_="" ns3:_="">
    <xsd:import namespace="ad520cd3-109a-4a56-b781-706ebc2b2df9"/>
    <xsd:import namespace="2f1a5f7d-b266-4e4a-a173-bba6d5d66c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520cd3-109a-4a56-b781-706ebc2b2d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fb66abf-7bc1-4f14-a63c-cd72ffa82525}" ma:internalName="TaxCatchAll" ma:showField="CatchAllData" ma:web="ad520cd3-109a-4a56-b781-706ebc2b2d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a5f7d-b266-4e4a-a173-bba6d5d66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6b092f4e-84dc-489a-a539-142d6dd745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4DFCAD-E10E-4D23-BE8E-69A0107AFC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1E836E-90C1-4607-838A-DC07AFB23D9A}">
  <ds:schemaRefs>
    <ds:schemaRef ds:uri="90990253-46de-4758-a59e-20b69290fdd8"/>
    <ds:schemaRef ds:uri="e6187793-ff10-43b7-bb04-5b71357cde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f1a5f7d-b266-4e4a-a173-bba6d5d66cf0"/>
    <ds:schemaRef ds:uri="ad520cd3-109a-4a56-b781-706ebc2b2df9"/>
  </ds:schemaRefs>
</ds:datastoreItem>
</file>

<file path=customXml/itemProps3.xml><?xml version="1.0" encoding="utf-8"?>
<ds:datastoreItem xmlns:ds="http://schemas.openxmlformats.org/officeDocument/2006/customXml" ds:itemID="{96B7F647-C1CF-4DF0-A45C-6C9FD79A0796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99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1_Tema do Office</vt:lpstr>
      <vt:lpstr>2_Tema do Office</vt:lpstr>
      <vt:lpstr>3_Tema do Office</vt:lpstr>
      <vt:lpstr>4_Tema do Office</vt:lpstr>
      <vt:lpstr>5_Tema do Office</vt:lpstr>
      <vt:lpstr>BOOK FOTOGRÁFICO</vt:lpstr>
      <vt:lpstr>POLO DE APOIO PRESENCIAL</vt:lpstr>
      <vt:lpstr>RECEPÇÃO</vt:lpstr>
      <vt:lpstr>ESPAÇO MULTIUSO</vt:lpstr>
      <vt:lpstr>ÁREA DE CONVIVÊNCIA</vt:lpstr>
      <vt:lpstr>ACESSIBILIDADE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Eliane de Sousa Santos</dc:creator>
  <cp:lastModifiedBy>Ivair Maione Junior</cp:lastModifiedBy>
  <cp:revision>36</cp:revision>
  <dcterms:created xsi:type="dcterms:W3CDTF">2022-08-05T17:58:25Z</dcterms:created>
  <dcterms:modified xsi:type="dcterms:W3CDTF">2023-06-23T14:22:51Z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0x010100EBFD9DC4464BB241BC9A9A54C188F4A0</vt:lpwstr>
  </property>
  <property fmtid="{D5CDD505-2E9C-101B-9397-08002B2CF9AE}" pid="3" name="MediaServiceImageTags">
    <vt:lpwstr/>
  </property>
</Properties>
</file>