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78" r:id="rId6"/>
    <p:sldMasterId id="2147483690" r:id="rId7"/>
    <p:sldMasterId id="2147483696" r:id="rId8"/>
  </p:sldMasterIdLst>
  <p:handoutMasterIdLst>
    <p:handoutMasterId r:id="rId14"/>
  </p:handoutMasterIdLst>
  <p:sldIdLst>
    <p:sldId id="256" r:id="rId9"/>
    <p:sldId id="278" r:id="rId10"/>
    <p:sldId id="279" r:id="rId11"/>
    <p:sldId id="280" r:id="rId12"/>
    <p:sldId id="277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A37B451-4035-156F-3D5D-19846B18DA48}" name="Pablo Gomes de Lima Possas" initials="PP" userId="S::pablo.possas@ucb.br::5232a2dc-aa57-483a-a055-a0b299d51cd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207D9C-007E-4557-8640-0539B13A82E1}" v="1" dt="2023-06-23T14:00:01.128"/>
    <p1510:client id="{8127A936-3ACD-2F6B-5B20-3B32E3BC5E0D}" v="13" dt="2023-06-23T15:34:29.5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ir Maione Junior" userId="S::ivair.junior@ucb.br::49e40bd2-c9fa-4cf1-939a-24a9fd58d859" providerId="AD" clId="Web-{8127A936-3ACD-2F6B-5B20-3B32E3BC5E0D}"/>
    <pc:docChg chg="modSld">
      <pc:chgData name="Ivair Maione Junior" userId="S::ivair.junior@ucb.br::49e40bd2-c9fa-4cf1-939a-24a9fd58d859" providerId="AD" clId="Web-{8127A936-3ACD-2F6B-5B20-3B32E3BC5E0D}" dt="2023-06-23T15:34:29.537" v="10"/>
      <pc:docMkLst>
        <pc:docMk/>
      </pc:docMkLst>
      <pc:sldChg chg="modSp">
        <pc:chgData name="Ivair Maione Junior" userId="S::ivair.junior@ucb.br::49e40bd2-c9fa-4cf1-939a-24a9fd58d859" providerId="AD" clId="Web-{8127A936-3ACD-2F6B-5B20-3B32E3BC5E0D}" dt="2023-06-23T15:34:08.458" v="2" actId="20577"/>
        <pc:sldMkLst>
          <pc:docMk/>
          <pc:sldMk cId="2974353900" sldId="278"/>
        </pc:sldMkLst>
        <pc:spChg chg="mod">
          <ac:chgData name="Ivair Maione Junior" userId="S::ivair.junior@ucb.br::49e40bd2-c9fa-4cf1-939a-24a9fd58d859" providerId="AD" clId="Web-{8127A936-3ACD-2F6B-5B20-3B32E3BC5E0D}" dt="2023-06-23T15:34:08.458" v="2" actId="20577"/>
          <ac:spMkLst>
            <pc:docMk/>
            <pc:sldMk cId="2974353900" sldId="278"/>
            <ac:spMk id="8" creationId="{CA4D6D8E-7FE4-1F54-0527-BF11891E21D2}"/>
          </ac:spMkLst>
        </pc:spChg>
      </pc:sldChg>
      <pc:sldChg chg="modSp">
        <pc:chgData name="Ivair Maione Junior" userId="S::ivair.junior@ucb.br::49e40bd2-c9fa-4cf1-939a-24a9fd58d859" providerId="AD" clId="Web-{8127A936-3ACD-2F6B-5B20-3B32E3BC5E0D}" dt="2023-06-23T15:34:22.412" v="8" actId="20577"/>
        <pc:sldMkLst>
          <pc:docMk/>
          <pc:sldMk cId="8915758" sldId="279"/>
        </pc:sldMkLst>
        <pc:spChg chg="mod">
          <ac:chgData name="Ivair Maione Junior" userId="S::ivair.junior@ucb.br::49e40bd2-c9fa-4cf1-939a-24a9fd58d859" providerId="AD" clId="Web-{8127A936-3ACD-2F6B-5B20-3B32E3BC5E0D}" dt="2023-06-23T15:34:22.412" v="8" actId="20577"/>
          <ac:spMkLst>
            <pc:docMk/>
            <pc:sldMk cId="8915758" sldId="279"/>
            <ac:spMk id="9" creationId="{E7B43E0F-B943-E645-165C-B3A947374EA4}"/>
          </ac:spMkLst>
        </pc:spChg>
      </pc:sldChg>
      <pc:sldChg chg="addSp delSp">
        <pc:chgData name="Ivair Maione Junior" userId="S::ivair.junior@ucb.br::49e40bd2-c9fa-4cf1-939a-24a9fd58d859" providerId="AD" clId="Web-{8127A936-3ACD-2F6B-5B20-3B32E3BC5E0D}" dt="2023-06-23T15:34:29.537" v="10"/>
        <pc:sldMkLst>
          <pc:docMk/>
          <pc:sldMk cId="3445943193" sldId="280"/>
        </pc:sldMkLst>
        <pc:spChg chg="add">
          <ac:chgData name="Ivair Maione Junior" userId="S::ivair.junior@ucb.br::49e40bd2-c9fa-4cf1-939a-24a9fd58d859" providerId="AD" clId="Web-{8127A936-3ACD-2F6B-5B20-3B32E3BC5E0D}" dt="2023-06-23T15:34:29.537" v="10"/>
          <ac:spMkLst>
            <pc:docMk/>
            <pc:sldMk cId="3445943193" sldId="280"/>
            <ac:spMk id="8" creationId="{129CBC47-FE7E-0978-87A8-5C38D1331923}"/>
          </ac:spMkLst>
        </pc:spChg>
        <pc:spChg chg="del">
          <ac:chgData name="Ivair Maione Junior" userId="S::ivair.junior@ucb.br::49e40bd2-c9fa-4cf1-939a-24a9fd58d859" providerId="AD" clId="Web-{8127A936-3ACD-2F6B-5B20-3B32E3BC5E0D}" dt="2023-06-23T15:34:29.240" v="9"/>
          <ac:spMkLst>
            <pc:docMk/>
            <pc:sldMk cId="3445943193" sldId="280"/>
            <ac:spMk id="9" creationId="{E7B43E0F-B943-E645-165C-B3A947374EA4}"/>
          </ac:spMkLst>
        </pc:spChg>
      </pc:sldChg>
    </pc:docChg>
  </pc:docChgLst>
  <pc:docChgLst>
    <pc:chgData name="Aline Pereira Alves" userId="318daaed-93fe-4aec-bd79-1b3d3293bcd4" providerId="ADAL" clId="{45207D9C-007E-4557-8640-0539B13A82E1}"/>
    <pc:docChg chg="delSld modSld">
      <pc:chgData name="Aline Pereira Alves" userId="318daaed-93fe-4aec-bd79-1b3d3293bcd4" providerId="ADAL" clId="{45207D9C-007E-4557-8640-0539B13A82E1}" dt="2023-06-23T14:02:12.581" v="21" actId="20577"/>
      <pc:docMkLst>
        <pc:docMk/>
      </pc:docMkLst>
      <pc:sldChg chg="del">
        <pc:chgData name="Aline Pereira Alves" userId="318daaed-93fe-4aec-bd79-1b3d3293bcd4" providerId="ADAL" clId="{45207D9C-007E-4557-8640-0539B13A82E1}" dt="2023-06-23T14:00:39.321" v="2" actId="47"/>
        <pc:sldMkLst>
          <pc:docMk/>
          <pc:sldMk cId="3959154899" sldId="265"/>
        </pc:sldMkLst>
      </pc:sldChg>
      <pc:sldChg chg="addSp modSp mod">
        <pc:chgData name="Aline Pereira Alves" userId="318daaed-93fe-4aec-bd79-1b3d3293bcd4" providerId="ADAL" clId="{45207D9C-007E-4557-8640-0539B13A82E1}" dt="2023-06-23T14:01:23.239" v="11" actId="20577"/>
        <pc:sldMkLst>
          <pc:docMk/>
          <pc:sldMk cId="2974353900" sldId="278"/>
        </pc:sldMkLst>
        <pc:spChg chg="add mod">
          <ac:chgData name="Aline Pereira Alves" userId="318daaed-93fe-4aec-bd79-1b3d3293bcd4" providerId="ADAL" clId="{45207D9C-007E-4557-8640-0539B13A82E1}" dt="2023-06-23T14:01:23.239" v="11" actId="20577"/>
          <ac:spMkLst>
            <pc:docMk/>
            <pc:sldMk cId="2974353900" sldId="278"/>
            <ac:spMk id="8" creationId="{CA4D6D8E-7FE4-1F54-0527-BF11891E21D2}"/>
          </ac:spMkLst>
        </pc:spChg>
      </pc:sldChg>
      <pc:sldChg chg="modSp mod">
        <pc:chgData name="Aline Pereira Alves" userId="318daaed-93fe-4aec-bd79-1b3d3293bcd4" providerId="ADAL" clId="{45207D9C-007E-4557-8640-0539B13A82E1}" dt="2023-06-23T14:01:56.953" v="15" actId="20577"/>
        <pc:sldMkLst>
          <pc:docMk/>
          <pc:sldMk cId="8915758" sldId="279"/>
        </pc:sldMkLst>
        <pc:spChg chg="mod">
          <ac:chgData name="Aline Pereira Alves" userId="318daaed-93fe-4aec-bd79-1b3d3293bcd4" providerId="ADAL" clId="{45207D9C-007E-4557-8640-0539B13A82E1}" dt="2023-06-23T14:01:56.953" v="15" actId="20577"/>
          <ac:spMkLst>
            <pc:docMk/>
            <pc:sldMk cId="8915758" sldId="279"/>
            <ac:spMk id="9" creationId="{E7B43E0F-B943-E645-165C-B3A947374EA4}"/>
          </ac:spMkLst>
        </pc:spChg>
      </pc:sldChg>
      <pc:sldChg chg="modSp mod">
        <pc:chgData name="Aline Pereira Alves" userId="318daaed-93fe-4aec-bd79-1b3d3293bcd4" providerId="ADAL" clId="{45207D9C-007E-4557-8640-0539B13A82E1}" dt="2023-06-23T14:02:12.581" v="21" actId="20577"/>
        <pc:sldMkLst>
          <pc:docMk/>
          <pc:sldMk cId="3445943193" sldId="280"/>
        </pc:sldMkLst>
        <pc:spChg chg="mod">
          <ac:chgData name="Aline Pereira Alves" userId="318daaed-93fe-4aec-bd79-1b3d3293bcd4" providerId="ADAL" clId="{45207D9C-007E-4557-8640-0539B13A82E1}" dt="2023-06-23T14:02:12.581" v="21" actId="20577"/>
          <ac:spMkLst>
            <pc:docMk/>
            <pc:sldMk cId="3445943193" sldId="280"/>
            <ac:spMk id="9" creationId="{E7B43E0F-B943-E645-165C-B3A947374EA4}"/>
          </ac:spMkLst>
        </pc:spChg>
      </pc:sldChg>
      <pc:sldChg chg="del">
        <pc:chgData name="Aline Pereira Alves" userId="318daaed-93fe-4aec-bd79-1b3d3293bcd4" providerId="ADAL" clId="{45207D9C-007E-4557-8640-0539B13A82E1}" dt="2023-06-23T14:00:21.440" v="1" actId="47"/>
        <pc:sldMkLst>
          <pc:docMk/>
          <pc:sldMk cId="1443178076" sldId="28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F30B6C15-EDAA-7B5B-2F59-F4BF8319DD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A41BD21-8D10-D243-3D27-A84D95490D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8B81B-B02E-4451-8C85-7C22403F1D17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7D2CFD2-5283-09C0-44FA-9B34FF83BB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4C275E9-23A0-BAD6-264E-5863848020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B9776-2BD5-4176-BF51-AE3771121C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17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DE0CE-052F-465E-A0E2-E87429E7F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9FB717D-CDD4-449F-83DE-A13FEABAF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FB22BC-FD62-4D69-BDE2-FE86D7360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D9C650E-590A-4AB6-80DB-2C3296E74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D775C5D-C950-4891-BED4-51FDE3286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87920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6CB148-0059-440F-81DB-7F044CF83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87FC4EC-2CC9-442A-BA83-0BEB2017E0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B42BC03-8628-4C28-87F1-3EF4A0C7B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166EC3-1A5F-459E-AD87-7060F1B21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51A8BC6-7BC1-46C8-AF3B-A85D8DE2F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89294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F39AA70-AE0D-497A-A6B0-3A98B35881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7470729-34A0-40E7-9653-0B421295C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9D61ABA-616D-479A-8FC4-0EFE759F8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7F91C7-19AB-4C51-98DE-73C4002E8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3D9A13E-7506-48EE-96CE-A1E9E759B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44397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684500-A76B-4352-B483-AAA2E3952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D67606-A3AA-4653-B37C-E0AD9B6DA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1AD047-224D-425A-85D5-A5FF2D1EF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9D0FE0-B351-4543-8505-71E1FF106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46914E-9753-47C4-9015-B2FFBB360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01259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43C8AB-F541-43BE-A88E-A4C8CBD79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781AF00-EF1B-43E4-9386-C6B12567C5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B118969-BBAB-4799-AE51-C708166D1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50E96B8-8EC9-4B50-A018-49F5DE0D8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4509622-8B05-484E-9CD5-762D4D570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D8416DF-DB51-412C-A0F0-8E2954859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9099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17F6AD-EE6D-4283-8831-79B783885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C0C85AF-66D3-4139-A2D3-D94AB3C9E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0A9AC35-A361-44CF-8B69-B120A46F77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170381F-6DB5-4F4B-92CE-21751CFC39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26850D3-A9A7-4670-BFC2-162427B6D5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34FF82C-27AC-436D-8C36-77CF3C8A7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80934CE-BB80-4DCD-9D82-6131D69AA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8AC51D4-4FCF-445C-946D-CFE114C6E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01568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7E5792-010E-4D09-9210-91E0316B3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02CF3B4-CD37-43B9-88B4-9E5A74CD7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9727801-1B36-4343-963D-C8343CE0F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E54358A-01E4-4D94-94C0-56F642B21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4060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D91CB22-B328-491B-8B60-875422A41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C832ADD-F352-4A84-BB42-8BFABC403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E284127-8320-4501-89F4-C8765836A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069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DE0CE-052F-465E-A0E2-E87429E7F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9FB717D-CDD4-449F-83DE-A13FEABAF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FB22BC-FD62-4D69-BDE2-FE86D7360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D9C650E-590A-4AB6-80DB-2C3296E74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D775C5D-C950-4891-BED4-51FDE3286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95837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684500-A76B-4352-B483-AAA2E3952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D67606-A3AA-4653-B37C-E0AD9B6DA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1AD047-224D-425A-85D5-A5FF2D1EF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9D0FE0-B351-4543-8505-71E1FF106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46914E-9753-47C4-9015-B2FFBB360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52739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861E65-3F11-4A23-A587-5F71FB302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438CFB1-209A-4FF0-A92D-B07DCEF54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FA820AF-60EE-4665-9CA1-5750091D3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A894B0-D8E5-4EC8-A765-E38ACE45E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549B42-2E63-4E54-9E8C-43658BFA6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947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684500-A76B-4352-B483-AAA2E3952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D67606-A3AA-4653-B37C-E0AD9B6DA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1AD047-224D-425A-85D5-A5FF2D1EF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9D0FE0-B351-4543-8505-71E1FF106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46914E-9753-47C4-9015-B2FFBB360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54174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43C8AB-F541-43BE-A88E-A4C8CBD79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781AF00-EF1B-43E4-9386-C6B12567C5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B118969-BBAB-4799-AE51-C708166D1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50E96B8-8EC9-4B50-A018-49F5DE0D8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4509622-8B05-484E-9CD5-762D4D570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D8416DF-DB51-412C-A0F0-8E2954859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30403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17F6AD-EE6D-4283-8831-79B783885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C0C85AF-66D3-4139-A2D3-D94AB3C9E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0A9AC35-A361-44CF-8B69-B120A46F77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170381F-6DB5-4F4B-92CE-21751CFC39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26850D3-A9A7-4670-BFC2-162427B6D5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34FF82C-27AC-436D-8C36-77CF3C8A7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80934CE-BB80-4DCD-9D82-6131D69AA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8AC51D4-4FCF-445C-946D-CFE114C6E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83561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7E5792-010E-4D09-9210-91E0316B3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02CF3B4-CD37-43B9-88B4-9E5A74CD7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9727801-1B36-4343-963D-C8343CE0F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E54358A-01E4-4D94-94C0-56F642B21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32214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D91CB22-B328-491B-8B60-875422A41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C832ADD-F352-4A84-BB42-8BFABC403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E284127-8320-4501-89F4-C8765836A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50658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61B15D-BF1D-4D5B-8BD9-2BF76DD57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B8FEE23-6875-401C-A0BF-2902EAA0A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FB241CF-260B-43A0-ADA9-CA34D18D3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F39F126-95FC-41CC-BCCD-3C2FE4A99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55BDEDA-AA55-45C0-BE18-F7D5BFAA1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1A7EBD4-FA3E-47D8-8EDB-171EF2053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21157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020E86-685D-4A2B-9D7D-9050C5195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C7FC0FC-AA13-4653-951B-96688AD827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699D3D0-581C-4F6B-B022-147CF3539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E56E229-60AC-4249-93C4-80A46A60F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832CCFF-D1DD-4B77-9C0D-70DA4CA27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B525217-DB94-4A07-945E-671032917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86939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6CB148-0059-440F-81DB-7F044CF83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87FC4EC-2CC9-442A-BA83-0BEB2017E0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B42BC03-8628-4C28-87F1-3EF4A0C7B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166EC3-1A5F-459E-AD87-7060F1B21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51A8BC6-7BC1-46C8-AF3B-A85D8DE2F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25150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F39AA70-AE0D-497A-A6B0-3A98B35881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7470729-34A0-40E7-9653-0B421295C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9D61ABA-616D-479A-8FC4-0EFE759F8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7F91C7-19AB-4C51-98DE-73C4002E8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3D9A13E-7506-48EE-96CE-A1E9E759B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630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684500-A76B-4352-B483-AAA2E3952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D67606-A3AA-4653-B37C-E0AD9B6DA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1AD047-224D-425A-85D5-A5FF2D1EF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9D0FE0-B351-4543-8505-71E1FF106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46914E-9753-47C4-9015-B2FFBB360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47536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43C8AB-F541-43BE-A88E-A4C8CBD79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781AF00-EF1B-43E4-9386-C6B12567C5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B118969-BBAB-4799-AE51-C708166D1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50E96B8-8EC9-4B50-A018-49F5DE0D8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4509622-8B05-484E-9CD5-762D4D570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D8416DF-DB51-412C-A0F0-8E2954859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60588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861E65-3F11-4A23-A587-5F71FB302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438CFB1-209A-4FF0-A92D-B07DCEF54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FA820AF-60EE-4665-9CA1-5750091D3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A894B0-D8E5-4EC8-A765-E38ACE45E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549B42-2E63-4E54-9E8C-43658BFA6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96950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17F6AD-EE6D-4283-8831-79B783885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C0C85AF-66D3-4139-A2D3-D94AB3C9E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0A9AC35-A361-44CF-8B69-B120A46F77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170381F-6DB5-4F4B-92CE-21751CFC39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26850D3-A9A7-4670-BFC2-162427B6D5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34FF82C-27AC-436D-8C36-77CF3C8A7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80934CE-BB80-4DCD-9D82-6131D69AA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8AC51D4-4FCF-445C-946D-CFE114C6E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10146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7E5792-010E-4D09-9210-91E0316B3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02CF3B4-CD37-43B9-88B4-9E5A74CD7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9727801-1B36-4343-963D-C8343CE0F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E54358A-01E4-4D94-94C0-56F642B21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53494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D91CB22-B328-491B-8B60-875422A41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C832ADD-F352-4A84-BB42-8BFABC403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E284127-8320-4501-89F4-C8765836A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79149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684500-A76B-4352-B483-AAA2E3952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D67606-A3AA-4653-B37C-E0AD9B6DA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1AD047-224D-425A-85D5-A5FF2D1EF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9D0FE0-B351-4543-8505-71E1FF106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46914E-9753-47C4-9015-B2FFBB360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95161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43C8AB-F541-43BE-A88E-A4C8CBD79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781AF00-EF1B-43E4-9386-C6B12567C5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B118969-BBAB-4799-AE51-C708166D1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50E96B8-8EC9-4B50-A018-49F5DE0D8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4509622-8B05-484E-9CD5-762D4D570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D8416DF-DB51-412C-A0F0-8E2954859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12849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17F6AD-EE6D-4283-8831-79B783885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C0C85AF-66D3-4139-A2D3-D94AB3C9E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0A9AC35-A361-44CF-8B69-B120A46F77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170381F-6DB5-4F4B-92CE-21751CFC39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26850D3-A9A7-4670-BFC2-162427B6D5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34FF82C-27AC-436D-8C36-77CF3C8A7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80934CE-BB80-4DCD-9D82-6131D69AA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8AC51D4-4FCF-445C-946D-CFE114C6E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68478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7E5792-010E-4D09-9210-91E0316B3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02CF3B4-CD37-43B9-88B4-9E5A74CD7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9727801-1B36-4343-963D-C8343CE0F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E54358A-01E4-4D94-94C0-56F642B21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02369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D91CB22-B328-491B-8B60-875422A41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C832ADD-F352-4A84-BB42-8BFABC403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E284127-8320-4501-89F4-C8765836A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2504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43C8AB-F541-43BE-A88E-A4C8CBD79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781AF00-EF1B-43E4-9386-C6B12567C5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B118969-BBAB-4799-AE51-C708166D1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50E96B8-8EC9-4B50-A018-49F5DE0D8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4509622-8B05-484E-9CD5-762D4D570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D8416DF-DB51-412C-A0F0-8E2954859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77701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17F6AD-EE6D-4283-8831-79B783885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C0C85AF-66D3-4139-A2D3-D94AB3C9E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0A9AC35-A361-44CF-8B69-B120A46F77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170381F-6DB5-4F4B-92CE-21751CFC39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26850D3-A9A7-4670-BFC2-162427B6D5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34FF82C-27AC-436D-8C36-77CF3C8A7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80934CE-BB80-4DCD-9D82-6131D69AA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8AC51D4-4FCF-445C-946D-CFE114C6E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2823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7E5792-010E-4D09-9210-91E0316B3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02CF3B4-CD37-43B9-88B4-9E5A74CD7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9727801-1B36-4343-963D-C8343CE0F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E54358A-01E4-4D94-94C0-56F642B21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05392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D91CB22-B328-491B-8B60-875422A41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C832ADD-F352-4A84-BB42-8BFABC403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E284127-8320-4501-89F4-C8765836A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06672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61B15D-BF1D-4D5B-8BD9-2BF76DD57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B8FEE23-6875-401C-A0BF-2902EAA0A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FB241CF-260B-43A0-ADA9-CA34D18D3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F39F126-95FC-41CC-BCCD-3C2FE4A99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55BDEDA-AA55-45C0-BE18-F7D5BFAA1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1A7EBD4-FA3E-47D8-8EDB-171EF2053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95603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020E86-685D-4A2B-9D7D-9050C5195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C7FC0FC-AA13-4653-951B-96688AD827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699D3D0-581C-4F6B-B022-147CF3539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E56E229-60AC-4249-93C4-80A46A60F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832CCFF-D1DD-4B77-9C0D-70DA4CA27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B525217-DB94-4A07-945E-671032917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10502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9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9975F31-B28D-44F5-9B92-BC4574392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CBBE8AF-BAE9-4E19-A91C-2A038C4DD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0CB200-1F57-4CEB-AE69-0D14AD9A17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C82F5B-10C1-449F-A5A4-FC92D01D4D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2BDE04-375C-4E91-B073-511C5A009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6337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spira XWide Black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Forma, Retângulo&#10;&#10;Descrição gerada automaticamente">
            <a:extLst>
              <a:ext uri="{FF2B5EF4-FFF2-40B4-BE49-F238E27FC236}">
                <a16:creationId xmlns:a16="http://schemas.microsoft.com/office/drawing/2014/main" id="{EAC733CA-F401-1425-0236-078D528902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62"/>
          <a:stretch/>
        </p:blipFill>
        <p:spPr>
          <a:xfrm>
            <a:off x="0" y="0"/>
            <a:ext cx="12192000" cy="6721475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9975F31-B28D-44F5-9B92-BC4574392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CBBE8AF-BAE9-4E19-A91C-2A038C4DD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0CB200-1F57-4CEB-AE69-0D14AD9A17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C82F5B-10C1-449F-A5A4-FC92D01D4D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2BDE04-375C-4E91-B073-511C5A009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159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spira XWide Black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9975F31-B28D-44F5-9B92-BC4574392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CBBE8AF-BAE9-4E19-A91C-2A038C4DD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0CB200-1F57-4CEB-AE69-0D14AD9A17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C82F5B-10C1-449F-A5A4-FC92D01D4D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2BDE04-375C-4E91-B073-511C5A009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121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spira XWide Black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Forma, Retângulo&#10;&#10;Descrição gerada automaticamente">
            <a:extLst>
              <a:ext uri="{FF2B5EF4-FFF2-40B4-BE49-F238E27FC236}">
                <a16:creationId xmlns:a16="http://schemas.microsoft.com/office/drawing/2014/main" id="{A6F994A8-9D9A-F4DB-E548-C1A6C47555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75"/>
          <a:stretch/>
        </p:blipFill>
        <p:spPr>
          <a:xfrm>
            <a:off x="0" y="0"/>
            <a:ext cx="12192000" cy="54864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9975F31-B28D-44F5-9B92-BC4574392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CBBE8AF-BAE9-4E19-A91C-2A038C4DD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0CB200-1F57-4CEB-AE69-0D14AD9A17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C82F5B-10C1-449F-A5A4-FC92D01D4D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2BDE04-375C-4E91-B073-511C5A009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2053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5377E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spira XWide Black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Forma, Retângulo&#10;&#10;Descrição gerada automaticamente">
            <a:extLst>
              <a:ext uri="{FF2B5EF4-FFF2-40B4-BE49-F238E27FC236}">
                <a16:creationId xmlns:a16="http://schemas.microsoft.com/office/drawing/2014/main" id="{A6F994A8-9D9A-F4DB-E548-C1A6C47555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1875"/>
          <a:stretch/>
        </p:blipFill>
        <p:spPr>
          <a:xfrm>
            <a:off x="0" y="0"/>
            <a:ext cx="12192000" cy="54864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9975F31-B28D-44F5-9B92-BC4574392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CBBE8AF-BAE9-4E19-A91C-2A038C4DD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0CB200-1F57-4CEB-AE69-0D14AD9A17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C82F5B-10C1-449F-A5A4-FC92D01D4D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2BDE04-375C-4E91-B073-511C5A009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1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5377E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spira XWide Black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B6573F7-9005-CD71-31F3-432C2CE79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443525"/>
            <a:ext cx="9144000" cy="1188793"/>
          </a:xfrm>
        </p:spPr>
        <p:txBody>
          <a:bodyPr>
            <a:noAutofit/>
          </a:bodyPr>
          <a:lstStyle/>
          <a:p>
            <a:pPr algn="l"/>
            <a:r>
              <a:rPr lang="pt-BR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BOOK FOTOGRÁFICO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52D101FA-C1D8-6E30-0994-0252044FD4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1631525"/>
            <a:ext cx="9144000" cy="91369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l"/>
            <a:r>
              <a:rPr lang="pt-BR" sz="3200" b="1" dirty="0">
                <a:solidFill>
                  <a:schemeClr val="accent5">
                    <a:lumMod val="60000"/>
                    <a:lumOff val="40000"/>
                  </a:schemeClr>
                </a:solidFill>
                <a:ea typeface="Calibri"/>
                <a:cs typeface="Calibri"/>
              </a:rPr>
              <a:t>COORDENAÇÃO GERAL ADMINISTRATIVA EAD</a:t>
            </a:r>
          </a:p>
          <a:p>
            <a:pPr algn="l"/>
            <a:r>
              <a:rPr lang="pt-BR" sz="3200" b="1" dirty="0">
                <a:solidFill>
                  <a:schemeClr val="accent5">
                    <a:lumMod val="60000"/>
                    <a:lumOff val="40000"/>
                  </a:schemeClr>
                </a:solidFill>
                <a:ea typeface="Calibri"/>
                <a:cs typeface="Calibri"/>
              </a:rPr>
              <a:t>GESTÃO DE POLOS</a:t>
            </a:r>
          </a:p>
        </p:txBody>
      </p:sp>
      <p:sp>
        <p:nvSpPr>
          <p:cNvPr id="6" name="Subtítulo 4">
            <a:extLst>
              <a:ext uri="{FF2B5EF4-FFF2-40B4-BE49-F238E27FC236}">
                <a16:creationId xmlns:a16="http://schemas.microsoft.com/office/drawing/2014/main" id="{12360618-49F3-6B78-BC92-816742BF5215}"/>
              </a:ext>
            </a:extLst>
          </p:cNvPr>
          <p:cNvSpPr txBox="1">
            <a:spLocks/>
          </p:cNvSpPr>
          <p:nvPr/>
        </p:nvSpPr>
        <p:spPr>
          <a:xfrm>
            <a:off x="609600" y="4891976"/>
            <a:ext cx="9144000" cy="13592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3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POLO CAMPINA GRANDE - PB</a:t>
            </a:r>
          </a:p>
          <a:p>
            <a:pPr algn="l"/>
            <a:r>
              <a:rPr lang="pt-BR" sz="3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RUA APRÍGIO NEPOMUCENO - 1100</a:t>
            </a:r>
          </a:p>
          <a:p>
            <a:pPr algn="l"/>
            <a:r>
              <a:rPr lang="pt-BR" sz="4300" b="1" dirty="0">
                <a:solidFill>
                  <a:schemeClr val="accent5">
                    <a:lumMod val="60000"/>
                    <a:lumOff val="40000"/>
                  </a:schemeClr>
                </a:solidFill>
                <a:cs typeface="Calibri"/>
              </a:rPr>
              <a:t>Junho/23</a:t>
            </a:r>
            <a:br>
              <a:rPr lang="pt-B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</a:b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</a:endParaRPr>
          </a:p>
        </p:txBody>
      </p:sp>
      <p:pic>
        <p:nvPicPr>
          <p:cNvPr id="3" name="Imagem 2" descr="Logotipo&#10;&#10;Descrição gerada automaticamente com confiança baixa">
            <a:extLst>
              <a:ext uri="{FF2B5EF4-FFF2-40B4-BE49-F238E27FC236}">
                <a16:creationId xmlns:a16="http://schemas.microsoft.com/office/drawing/2014/main" id="{015D4396-3000-B6CE-FDE8-6FC3DEF527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42" y="4881489"/>
            <a:ext cx="4466458" cy="135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0BDE38-203A-9C4C-F3CA-E245AB781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563" y="185736"/>
            <a:ext cx="11007072" cy="950381"/>
          </a:xfrm>
        </p:spPr>
        <p:txBody>
          <a:bodyPr>
            <a:normAutofit fontScale="90000"/>
          </a:bodyPr>
          <a:lstStyle/>
          <a:p>
            <a:r>
              <a:rPr lang="pt-BR" sz="6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</a:rPr>
              <a:t>RECEPÇÃO</a:t>
            </a:r>
          </a:p>
        </p:txBody>
      </p:sp>
      <p:pic>
        <p:nvPicPr>
          <p:cNvPr id="3" name="Imagem 2" descr="S12_Vini.png">
            <a:extLst>
              <a:ext uri="{FF2B5EF4-FFF2-40B4-BE49-F238E27FC236}">
                <a16:creationId xmlns:a16="http://schemas.microsoft.com/office/drawing/2014/main" id="{82B75493-C66E-F6F1-6393-882742EEBC8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11481" r="61235"/>
          <a:stretch>
            <a:fillRect/>
          </a:stretch>
        </p:blipFill>
        <p:spPr bwMode="auto">
          <a:xfrm>
            <a:off x="198978" y="275489"/>
            <a:ext cx="1978427" cy="630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109B634F-BEA5-DB3C-49F5-4AE91049C4B5}"/>
              </a:ext>
            </a:extLst>
          </p:cNvPr>
          <p:cNvGrpSpPr/>
          <p:nvPr/>
        </p:nvGrpSpPr>
        <p:grpSpPr>
          <a:xfrm>
            <a:off x="583276" y="441832"/>
            <a:ext cx="881540" cy="1388569"/>
            <a:chOff x="3511290" y="39617"/>
            <a:chExt cx="5319419" cy="6928766"/>
          </a:xfrm>
        </p:grpSpPr>
        <p:pic>
          <p:nvPicPr>
            <p:cNvPr id="5" name="Imagem 4" descr="Uma imagem contendo Forma&#10;&#10;Descrição gerada automaticamente">
              <a:extLst>
                <a:ext uri="{FF2B5EF4-FFF2-40B4-BE49-F238E27FC236}">
                  <a16:creationId xmlns:a16="http://schemas.microsoft.com/office/drawing/2014/main" id="{C6DA33C4-5193-8CA3-DC8F-D5B01F021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1290" y="39617"/>
              <a:ext cx="5169419" cy="6778766"/>
            </a:xfrm>
            <a:prstGeom prst="rect">
              <a:avLst/>
            </a:prstGeom>
          </p:spPr>
        </p:pic>
        <p:pic>
          <p:nvPicPr>
            <p:cNvPr id="6" name="Imagem 5" descr="Uma imagem contendo Forma&#10;&#10;Descrição gerada automaticamente">
              <a:extLst>
                <a:ext uri="{FF2B5EF4-FFF2-40B4-BE49-F238E27FC236}">
                  <a16:creationId xmlns:a16="http://schemas.microsoft.com/office/drawing/2014/main" id="{965D6F3B-025B-1D06-C942-5870F0F86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1290" y="189617"/>
              <a:ext cx="5169419" cy="6778766"/>
            </a:xfrm>
            <a:prstGeom prst="rect">
              <a:avLst/>
            </a:prstGeom>
          </p:spPr>
        </p:pic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0EF02A0-088E-DD09-8DDF-E6BC1C3A7942}"/>
              </a:ext>
            </a:extLst>
          </p:cNvPr>
          <p:cNvSpPr txBox="1"/>
          <p:nvPr/>
        </p:nvSpPr>
        <p:spPr>
          <a:xfrm>
            <a:off x="10244844" y="1922803"/>
            <a:ext cx="14204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pira XWide Medium" pitchFamily="50" charset="0"/>
              </a:rPr>
              <a:t>Fotos da recepção e área de atendimento do aluno</a:t>
            </a:r>
          </a:p>
        </p:txBody>
      </p:sp>
      <p:pic>
        <p:nvPicPr>
          <p:cNvPr id="14" name="Imagem 13" descr="Logotipo&#10;&#10;Descrição gerada automaticamente com confiança baixa">
            <a:extLst>
              <a:ext uri="{FF2B5EF4-FFF2-40B4-BE49-F238E27FC236}">
                <a16:creationId xmlns:a16="http://schemas.microsoft.com/office/drawing/2014/main" id="{A6F1BCF1-D9B3-DAB1-3FC1-82BDECCEBE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702" y="5797224"/>
            <a:ext cx="2880320" cy="875040"/>
          </a:xfrm>
          <a:prstGeom prst="rect">
            <a:avLst/>
          </a:prstGeom>
        </p:spPr>
      </p:pic>
      <p:sp>
        <p:nvSpPr>
          <p:cNvPr id="7" name="AutoShape 2">
            <a:extLst>
              <a:ext uri="{FF2B5EF4-FFF2-40B4-BE49-F238E27FC236}">
                <a16:creationId xmlns:a16="http://schemas.microsoft.com/office/drawing/2014/main" id="{82513AE5-3EEB-6CCB-186A-7F6944FAA6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345321FC-AA77-589B-862A-4B7CA742E3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2264" y="1121087"/>
            <a:ext cx="5427730" cy="35056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CA4D6D8E-7FE4-1F54-0527-BF11891E21D2}"/>
              </a:ext>
            </a:extLst>
          </p:cNvPr>
          <p:cNvSpPr/>
          <p:nvPr/>
        </p:nvSpPr>
        <p:spPr>
          <a:xfrm>
            <a:off x="394793" y="4463040"/>
            <a:ext cx="1586795" cy="12419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>
                <a:solidFill>
                  <a:schemeClr val="tx1"/>
                </a:solidFill>
                <a:latin typeface="Arial"/>
                <a:cs typeface="Arial"/>
              </a:rPr>
              <a:t>16 m²</a:t>
            </a:r>
            <a:endParaRPr lang="pt-BR" b="1" dirty="0">
              <a:solidFill>
                <a:schemeClr val="tx1"/>
              </a:solidFill>
              <a:latin typeface="Arial" pitchFamily="34" charset="0"/>
            </a:endParaRPr>
          </a:p>
          <a:p>
            <a:pPr algn="ctr"/>
            <a:r>
              <a:rPr lang="pt-BR" b="1" dirty="0">
                <a:solidFill>
                  <a:schemeClr val="tx1"/>
                </a:solidFill>
                <a:latin typeface="Arial"/>
                <a:cs typeface="Arial"/>
              </a:rPr>
              <a:t> 06 pessoas</a:t>
            </a:r>
          </a:p>
        </p:txBody>
      </p:sp>
    </p:spTree>
    <p:extLst>
      <p:ext uri="{BB962C8B-B14F-4D97-AF65-F5344CB8AC3E}">
        <p14:creationId xmlns:p14="http://schemas.microsoft.com/office/powerpoint/2010/main" val="29743539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0BDE38-203A-9C4C-F3CA-E245AB781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563" y="185736"/>
            <a:ext cx="11007072" cy="950381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00B0F0"/>
                </a:solidFill>
                <a:latin typeface="Calibri"/>
                <a:ea typeface="Calibri"/>
                <a:cs typeface="Calibri"/>
              </a:rPr>
              <a:t>ESPAÇO MULTIUSO</a:t>
            </a:r>
            <a:endParaRPr lang="pt-BR" sz="6600" b="1" dirty="0">
              <a:solidFill>
                <a:schemeClr val="accent5">
                  <a:lumMod val="60000"/>
                  <a:lumOff val="40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7" name="Imagem 6" descr="Logotipo&#10;&#10;Descrição gerada automaticamente com confiança baixa">
            <a:extLst>
              <a:ext uri="{FF2B5EF4-FFF2-40B4-BE49-F238E27FC236}">
                <a16:creationId xmlns:a16="http://schemas.microsoft.com/office/drawing/2014/main" id="{EBCCF1D7-D11F-94E6-CD44-7A3B9A8506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702" y="5797224"/>
            <a:ext cx="2880320" cy="875040"/>
          </a:xfrm>
          <a:prstGeom prst="rect">
            <a:avLst/>
          </a:prstGeom>
        </p:spPr>
      </p:pic>
      <p:pic>
        <p:nvPicPr>
          <p:cNvPr id="3" name="Imagem 2" descr="S12_Vini.png">
            <a:extLst>
              <a:ext uri="{FF2B5EF4-FFF2-40B4-BE49-F238E27FC236}">
                <a16:creationId xmlns:a16="http://schemas.microsoft.com/office/drawing/2014/main" id="{82B75493-C66E-F6F1-6393-882742EEBC8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11481" r="61235"/>
          <a:stretch>
            <a:fillRect/>
          </a:stretch>
        </p:blipFill>
        <p:spPr bwMode="auto">
          <a:xfrm>
            <a:off x="198978" y="275489"/>
            <a:ext cx="1978427" cy="630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109B634F-BEA5-DB3C-49F5-4AE91049C4B5}"/>
              </a:ext>
            </a:extLst>
          </p:cNvPr>
          <p:cNvGrpSpPr/>
          <p:nvPr/>
        </p:nvGrpSpPr>
        <p:grpSpPr>
          <a:xfrm>
            <a:off x="583276" y="441832"/>
            <a:ext cx="881540" cy="1388569"/>
            <a:chOff x="3511290" y="39617"/>
            <a:chExt cx="5319419" cy="6928766"/>
          </a:xfrm>
        </p:grpSpPr>
        <p:pic>
          <p:nvPicPr>
            <p:cNvPr id="5" name="Imagem 4" descr="Uma imagem contendo Forma&#10;&#10;Descrição gerada automaticamente">
              <a:extLst>
                <a:ext uri="{FF2B5EF4-FFF2-40B4-BE49-F238E27FC236}">
                  <a16:creationId xmlns:a16="http://schemas.microsoft.com/office/drawing/2014/main" id="{C6DA33C4-5193-8CA3-DC8F-D5B01F021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1290" y="39617"/>
              <a:ext cx="5169419" cy="6778766"/>
            </a:xfrm>
            <a:prstGeom prst="rect">
              <a:avLst/>
            </a:prstGeom>
          </p:spPr>
        </p:pic>
        <p:pic>
          <p:nvPicPr>
            <p:cNvPr id="6" name="Imagem 5" descr="Uma imagem contendo Forma&#10;&#10;Descrição gerada automaticamente">
              <a:extLst>
                <a:ext uri="{FF2B5EF4-FFF2-40B4-BE49-F238E27FC236}">
                  <a16:creationId xmlns:a16="http://schemas.microsoft.com/office/drawing/2014/main" id="{965D6F3B-025B-1D06-C942-5870F0F86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1290" y="189617"/>
              <a:ext cx="5169419" cy="6778766"/>
            </a:xfrm>
            <a:prstGeom prst="rect">
              <a:avLst/>
            </a:prstGeom>
          </p:spPr>
        </p:pic>
      </p:grpSp>
      <p:sp>
        <p:nvSpPr>
          <p:cNvPr id="9" name="Retângulo 8">
            <a:extLst>
              <a:ext uri="{FF2B5EF4-FFF2-40B4-BE49-F238E27FC236}">
                <a16:creationId xmlns:a16="http://schemas.microsoft.com/office/drawing/2014/main" id="{E7B43E0F-B943-E645-165C-B3A947374EA4}"/>
              </a:ext>
            </a:extLst>
          </p:cNvPr>
          <p:cNvSpPr/>
          <p:nvPr/>
        </p:nvSpPr>
        <p:spPr>
          <a:xfrm>
            <a:off x="394793" y="4463040"/>
            <a:ext cx="1586795" cy="12419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"/>
                <a:cs typeface="Arial"/>
              </a:rPr>
              <a:t>30 m²</a:t>
            </a:r>
          </a:p>
          <a:p>
            <a:pPr algn="ctr"/>
            <a:r>
              <a:rPr lang="pt-BR" b="1" dirty="0">
                <a:solidFill>
                  <a:schemeClr val="tx1"/>
                </a:solidFill>
                <a:latin typeface="Arial"/>
                <a:cs typeface="Arial"/>
              </a:rPr>
              <a:t>15 pessoas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F4A53F1-4D3C-C50A-4FB6-269036F24B62}"/>
              </a:ext>
            </a:extLst>
          </p:cNvPr>
          <p:cNvSpPr txBox="1"/>
          <p:nvPr/>
        </p:nvSpPr>
        <p:spPr>
          <a:xfrm>
            <a:off x="10493419" y="2053323"/>
            <a:ext cx="14204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pira XWide Medium" pitchFamily="50" charset="0"/>
              </a:rPr>
              <a:t>Fotos do espaço de estudos e laboratório.</a:t>
            </a:r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E79EC4B0-34BC-FBDA-42DA-4D473E627E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C147D903-65AC-CA7D-C735-9F83CA8865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2264" y="1057378"/>
            <a:ext cx="5193102" cy="2524022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6A9FACA9-AB77-0AEE-73BD-4054FAAF11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5388" y="3815139"/>
            <a:ext cx="4385436" cy="253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57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0BDE38-203A-9C4C-F3CA-E245AB781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563" y="185736"/>
            <a:ext cx="11007072" cy="950381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00B0F0"/>
                </a:solidFill>
                <a:latin typeface="Calibri"/>
                <a:ea typeface="Calibri"/>
                <a:cs typeface="Calibri"/>
              </a:rPr>
              <a:t>ÁREA DE CONVIVÊNCIA</a:t>
            </a:r>
            <a:endParaRPr lang="pt-BR" sz="6600" b="1" dirty="0">
              <a:solidFill>
                <a:schemeClr val="accent5">
                  <a:lumMod val="60000"/>
                  <a:lumOff val="40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3" name="Imagem 2" descr="S12_Vini.png">
            <a:extLst>
              <a:ext uri="{FF2B5EF4-FFF2-40B4-BE49-F238E27FC236}">
                <a16:creationId xmlns:a16="http://schemas.microsoft.com/office/drawing/2014/main" id="{82B75493-C66E-F6F1-6393-882742EEBC8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11481" r="61235"/>
          <a:stretch>
            <a:fillRect/>
          </a:stretch>
        </p:blipFill>
        <p:spPr bwMode="auto">
          <a:xfrm>
            <a:off x="198978" y="275489"/>
            <a:ext cx="1978427" cy="630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109B634F-BEA5-DB3C-49F5-4AE91049C4B5}"/>
              </a:ext>
            </a:extLst>
          </p:cNvPr>
          <p:cNvGrpSpPr/>
          <p:nvPr/>
        </p:nvGrpSpPr>
        <p:grpSpPr>
          <a:xfrm>
            <a:off x="583276" y="441832"/>
            <a:ext cx="881540" cy="1388569"/>
            <a:chOff x="3511290" y="39617"/>
            <a:chExt cx="5319419" cy="6928766"/>
          </a:xfrm>
        </p:grpSpPr>
        <p:pic>
          <p:nvPicPr>
            <p:cNvPr id="5" name="Imagem 4" descr="Uma imagem contendo Forma&#10;&#10;Descrição gerada automaticamente">
              <a:extLst>
                <a:ext uri="{FF2B5EF4-FFF2-40B4-BE49-F238E27FC236}">
                  <a16:creationId xmlns:a16="http://schemas.microsoft.com/office/drawing/2014/main" id="{C6DA33C4-5193-8CA3-DC8F-D5B01F021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1290" y="39617"/>
              <a:ext cx="5169419" cy="6778766"/>
            </a:xfrm>
            <a:prstGeom prst="rect">
              <a:avLst/>
            </a:prstGeom>
          </p:spPr>
        </p:pic>
        <p:pic>
          <p:nvPicPr>
            <p:cNvPr id="6" name="Imagem 5" descr="Uma imagem contendo Forma&#10;&#10;Descrição gerada automaticamente">
              <a:extLst>
                <a:ext uri="{FF2B5EF4-FFF2-40B4-BE49-F238E27FC236}">
                  <a16:creationId xmlns:a16="http://schemas.microsoft.com/office/drawing/2014/main" id="{965D6F3B-025B-1D06-C942-5870F0F86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1290" y="189617"/>
              <a:ext cx="5169419" cy="6778766"/>
            </a:xfrm>
            <a:prstGeom prst="rect">
              <a:avLst/>
            </a:prstGeom>
          </p:spPr>
        </p:pic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74003E0-A8FA-EC42-A6B4-AA07D58C97A4}"/>
              </a:ext>
            </a:extLst>
          </p:cNvPr>
          <p:cNvSpPr txBox="1"/>
          <p:nvPr/>
        </p:nvSpPr>
        <p:spPr>
          <a:xfrm>
            <a:off x="10360254" y="2104988"/>
            <a:ext cx="14204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pira XWide Medium" pitchFamily="50" charset="0"/>
              </a:rPr>
              <a:t>Fotos de sala de aula ou ambientes de convivência disponíveis para os alunos.</a:t>
            </a:r>
          </a:p>
        </p:txBody>
      </p:sp>
      <p:pic>
        <p:nvPicPr>
          <p:cNvPr id="14" name="Imagem 13" descr="Logotipo&#10;&#10;Descrição gerada automaticamente com confiança baixa">
            <a:extLst>
              <a:ext uri="{FF2B5EF4-FFF2-40B4-BE49-F238E27FC236}">
                <a16:creationId xmlns:a16="http://schemas.microsoft.com/office/drawing/2014/main" id="{473B835E-7865-39C3-5799-A62BFDB807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702" y="5797224"/>
            <a:ext cx="2880320" cy="87504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2F377BFF-20A4-CEB3-A231-F04FA02BF3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2264" y="1059419"/>
            <a:ext cx="5202878" cy="2838677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B8CBE06E-F73F-32B2-6330-992C470667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2336" y="4019323"/>
            <a:ext cx="5404549" cy="2626792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129CBC47-FE7E-0978-87A8-5C38D1331923}"/>
              </a:ext>
            </a:extLst>
          </p:cNvPr>
          <p:cNvSpPr/>
          <p:nvPr/>
        </p:nvSpPr>
        <p:spPr>
          <a:xfrm>
            <a:off x="394793" y="4463040"/>
            <a:ext cx="1586795" cy="12419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"/>
                <a:cs typeface="Arial"/>
              </a:rPr>
              <a:t>30 m²</a:t>
            </a:r>
          </a:p>
          <a:p>
            <a:pPr algn="ctr"/>
            <a:r>
              <a:rPr lang="pt-BR" b="1" dirty="0">
                <a:solidFill>
                  <a:schemeClr val="tx1"/>
                </a:solidFill>
                <a:latin typeface="Arial"/>
                <a:cs typeface="Arial"/>
              </a:rPr>
              <a:t>15 pessoas</a:t>
            </a:r>
          </a:p>
        </p:txBody>
      </p:sp>
    </p:spTree>
    <p:extLst>
      <p:ext uri="{BB962C8B-B14F-4D97-AF65-F5344CB8AC3E}">
        <p14:creationId xmlns:p14="http://schemas.microsoft.com/office/powerpoint/2010/main" val="34459431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5">
            <a:extLst>
              <a:ext uri="{FF2B5EF4-FFF2-40B4-BE49-F238E27FC236}">
                <a16:creationId xmlns:a16="http://schemas.microsoft.com/office/drawing/2014/main" id="{E6F101B7-EA34-CCE0-3605-EA677AAD6D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1811" y="2329132"/>
            <a:ext cx="5353050" cy="2200275"/>
          </a:xfrm>
        </p:spPr>
      </p:pic>
    </p:spTree>
    <p:extLst>
      <p:ext uri="{BB962C8B-B14F-4D97-AF65-F5344CB8AC3E}">
        <p14:creationId xmlns:p14="http://schemas.microsoft.com/office/powerpoint/2010/main" val="14693249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Tema do Office">
  <a:themeElements>
    <a:clrScheme name="UCB">
      <a:dk1>
        <a:srgbClr val="113D9D"/>
      </a:dk1>
      <a:lt1>
        <a:sysClr val="window" lastClr="FFFFFF"/>
      </a:lt1>
      <a:dk2>
        <a:srgbClr val="113D9D"/>
      </a:dk2>
      <a:lt2>
        <a:srgbClr val="00AFEF"/>
      </a:lt2>
      <a:accent1>
        <a:srgbClr val="0095DD"/>
      </a:accent1>
      <a:accent2>
        <a:srgbClr val="01F876"/>
      </a:accent2>
      <a:accent3>
        <a:srgbClr val="113D9D"/>
      </a:accent3>
      <a:accent4>
        <a:srgbClr val="FFFFFF"/>
      </a:accent4>
      <a:accent5>
        <a:srgbClr val="00AFEF"/>
      </a:accent5>
      <a:accent6>
        <a:srgbClr val="70AD47"/>
      </a:accent6>
      <a:hlink>
        <a:srgbClr val="01F876"/>
      </a:hlink>
      <a:folHlink>
        <a:srgbClr val="FFC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o Office">
  <a:themeElements>
    <a:clrScheme name="UCB">
      <a:dk1>
        <a:srgbClr val="113D9D"/>
      </a:dk1>
      <a:lt1>
        <a:sysClr val="window" lastClr="FFFFFF"/>
      </a:lt1>
      <a:dk2>
        <a:srgbClr val="113D9D"/>
      </a:dk2>
      <a:lt2>
        <a:srgbClr val="00AFEF"/>
      </a:lt2>
      <a:accent1>
        <a:srgbClr val="0095DD"/>
      </a:accent1>
      <a:accent2>
        <a:srgbClr val="01F876"/>
      </a:accent2>
      <a:accent3>
        <a:srgbClr val="113D9D"/>
      </a:accent3>
      <a:accent4>
        <a:srgbClr val="FFFFFF"/>
      </a:accent4>
      <a:accent5>
        <a:srgbClr val="00AFEF"/>
      </a:accent5>
      <a:accent6>
        <a:srgbClr val="70AD47"/>
      </a:accent6>
      <a:hlink>
        <a:srgbClr val="01F876"/>
      </a:hlink>
      <a:folHlink>
        <a:srgbClr val="FFC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Tema do Office">
  <a:themeElements>
    <a:clrScheme name="UCB">
      <a:dk1>
        <a:srgbClr val="113D9D"/>
      </a:dk1>
      <a:lt1>
        <a:sysClr val="window" lastClr="FFFFFF"/>
      </a:lt1>
      <a:dk2>
        <a:srgbClr val="113D9D"/>
      </a:dk2>
      <a:lt2>
        <a:srgbClr val="00AFEF"/>
      </a:lt2>
      <a:accent1>
        <a:srgbClr val="0095DD"/>
      </a:accent1>
      <a:accent2>
        <a:srgbClr val="01F876"/>
      </a:accent2>
      <a:accent3>
        <a:srgbClr val="113D9D"/>
      </a:accent3>
      <a:accent4>
        <a:srgbClr val="FFFFFF"/>
      </a:accent4>
      <a:accent5>
        <a:srgbClr val="00AFEF"/>
      </a:accent5>
      <a:accent6>
        <a:srgbClr val="70AD47"/>
      </a:accent6>
      <a:hlink>
        <a:srgbClr val="01F876"/>
      </a:hlink>
      <a:folHlink>
        <a:srgbClr val="FFC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800" b="1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spira XWide Medium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Tema do Office">
  <a:themeElements>
    <a:clrScheme name="UCB">
      <a:dk1>
        <a:srgbClr val="113D9D"/>
      </a:dk1>
      <a:lt1>
        <a:sysClr val="window" lastClr="FFFFFF"/>
      </a:lt1>
      <a:dk2>
        <a:srgbClr val="113D9D"/>
      </a:dk2>
      <a:lt2>
        <a:srgbClr val="00AFEF"/>
      </a:lt2>
      <a:accent1>
        <a:srgbClr val="0095DD"/>
      </a:accent1>
      <a:accent2>
        <a:srgbClr val="01F876"/>
      </a:accent2>
      <a:accent3>
        <a:srgbClr val="113D9D"/>
      </a:accent3>
      <a:accent4>
        <a:srgbClr val="FFFFFF"/>
      </a:accent4>
      <a:accent5>
        <a:srgbClr val="00AFEF"/>
      </a:accent5>
      <a:accent6>
        <a:srgbClr val="70AD47"/>
      </a:accent6>
      <a:hlink>
        <a:srgbClr val="01F876"/>
      </a:hlink>
      <a:folHlink>
        <a:srgbClr val="FFC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Tema do Office">
  <a:themeElements>
    <a:clrScheme name="UCB">
      <a:dk1>
        <a:srgbClr val="113D9D"/>
      </a:dk1>
      <a:lt1>
        <a:sysClr val="window" lastClr="FFFFFF"/>
      </a:lt1>
      <a:dk2>
        <a:srgbClr val="113D9D"/>
      </a:dk2>
      <a:lt2>
        <a:srgbClr val="00AFEF"/>
      </a:lt2>
      <a:accent1>
        <a:srgbClr val="0095DD"/>
      </a:accent1>
      <a:accent2>
        <a:srgbClr val="01F876"/>
      </a:accent2>
      <a:accent3>
        <a:srgbClr val="113D9D"/>
      </a:accent3>
      <a:accent4>
        <a:srgbClr val="FFFFFF"/>
      </a:accent4>
      <a:accent5>
        <a:srgbClr val="00AFEF"/>
      </a:accent5>
      <a:accent6>
        <a:srgbClr val="70AD47"/>
      </a:accent6>
      <a:hlink>
        <a:srgbClr val="01F876"/>
      </a:hlink>
      <a:folHlink>
        <a:srgbClr val="FFC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BFD9DC4464BB241BC9A9A54C188F4A0" ma:contentTypeVersion="13" ma:contentTypeDescription="Criar um novo documento." ma:contentTypeScope="" ma:versionID="c3270e3bda78fdadc547ed22cd7b205a">
  <xsd:schema xmlns:xsd="http://www.w3.org/2001/XMLSchema" xmlns:xs="http://www.w3.org/2001/XMLSchema" xmlns:p="http://schemas.microsoft.com/office/2006/metadata/properties" xmlns:ns2="ad520cd3-109a-4a56-b781-706ebc2b2df9" xmlns:ns3="2f1a5f7d-b266-4e4a-a173-bba6d5d66cf0" targetNamespace="http://schemas.microsoft.com/office/2006/metadata/properties" ma:root="true" ma:fieldsID="eef0ecf467838885ef9c6d9057a93c1d" ns2:_="" ns3:_="">
    <xsd:import namespace="ad520cd3-109a-4a56-b781-706ebc2b2df9"/>
    <xsd:import namespace="2f1a5f7d-b266-4e4a-a173-bba6d5d66cf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520cd3-109a-4a56-b781-706ebc2b2df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dfb66abf-7bc1-4f14-a63c-cd72ffa82525}" ma:internalName="TaxCatchAll" ma:showField="CatchAllData" ma:web="ad520cd3-109a-4a56-b781-706ebc2b2d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1a5f7d-b266-4e4a-a173-bba6d5d66c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Etiquetas de Imagem" ma:readOnly="false" ma:fieldId="{5cf76f15-5ced-4ddc-b409-7134ff3c332f}" ma:taxonomyMulti="true" ma:sspId="6b092f4e-84dc-489a-a539-142d6dd745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f1a5f7d-b266-4e4a-a173-bba6d5d66cf0">
      <Terms xmlns="http://schemas.microsoft.com/office/infopath/2007/PartnerControls"/>
    </lcf76f155ced4ddcb4097134ff3c332f>
    <TaxCatchAll xmlns="ad520cd3-109a-4a56-b781-706ebc2b2df9" xsi:nil="true"/>
  </documentManagement>
</p:properties>
</file>

<file path=customXml/itemProps1.xml><?xml version="1.0" encoding="utf-8"?>
<ds:datastoreItem xmlns:ds="http://schemas.openxmlformats.org/officeDocument/2006/customXml" ds:itemID="{F48CAA80-136C-472B-A64E-2C1128500A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520cd3-109a-4a56-b781-706ebc2b2df9"/>
    <ds:schemaRef ds:uri="2f1a5f7d-b266-4e4a-a173-bba6d5d66c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E4DFCAD-E10E-4D23-BE8E-69A0107AFC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1E836E-90C1-4607-838A-DC07AFB23D9A}">
  <ds:schemaRefs>
    <ds:schemaRef ds:uri="90990253-46de-4758-a59e-20b69290fdd8"/>
    <ds:schemaRef ds:uri="e6187793-ff10-43b7-bb04-5b71357cdec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2f1a5f7d-b266-4e4a-a173-bba6d5d66cf0"/>
    <ds:schemaRef ds:uri="ad520cd3-109a-4a56-b781-706ebc2b2df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73</Words>
  <Application>Microsoft Office PowerPoint</Application>
  <PresentationFormat>Widescreen</PresentationFormat>
  <Paragraphs>18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Títulos de slides</vt:lpstr>
      </vt:variant>
      <vt:variant>
        <vt:i4>5</vt:i4>
      </vt:variant>
    </vt:vector>
  </HeadingPairs>
  <TitlesOfParts>
    <vt:vector size="10" baseType="lpstr">
      <vt:lpstr>1_Tema do Office</vt:lpstr>
      <vt:lpstr>2_Tema do Office</vt:lpstr>
      <vt:lpstr>3_Tema do Office</vt:lpstr>
      <vt:lpstr>4_Tema do Office</vt:lpstr>
      <vt:lpstr>5_Tema do Office</vt:lpstr>
      <vt:lpstr>BOOK FOTOGRÁFICO</vt:lpstr>
      <vt:lpstr>RECEPÇÃO</vt:lpstr>
      <vt:lpstr>ESPAÇO MULTIUSO</vt:lpstr>
      <vt:lpstr>ÁREA DE CONVIVÊNCIA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Eliane de Sousa Santos</dc:creator>
  <cp:lastModifiedBy>Aline Pereira Alves</cp:lastModifiedBy>
  <cp:revision>10</cp:revision>
  <dcterms:created xsi:type="dcterms:W3CDTF">2022-08-05T17:58:25Z</dcterms:created>
  <dcterms:modified xsi:type="dcterms:W3CDTF">2023-06-23T15:34:33Z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0x010100EBFD9DC4464BB241BC9A9A54C188F4A0</vt:lpwstr>
  </property>
  <property fmtid="{D5CDD505-2E9C-101B-9397-08002B2CF9AE}" pid="3" name="MediaServiceImageTags">
    <vt:lpwstr/>
  </property>
</Properties>
</file>