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78" r:id="rId6"/>
    <p:sldMasterId id="2147483690" r:id="rId7"/>
    <p:sldMasterId id="2147483696" r:id="rId8"/>
  </p:sldMasterIdLst>
  <p:handoutMasterIdLst>
    <p:handoutMasterId r:id="rId15"/>
  </p:handoutMasterIdLst>
  <p:sldIdLst>
    <p:sldId id="256" r:id="rId9"/>
    <p:sldId id="265" r:id="rId10"/>
    <p:sldId id="278" r:id="rId11"/>
    <p:sldId id="279" r:id="rId12"/>
    <p:sldId id="280" r:id="rId13"/>
    <p:sldId id="277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37B451-4035-156F-3D5D-19846B18DA48}" name="Pablo Gomes de Lima Possas" initials="PP" userId="S::pablo.possas@ucb.br::5232a2dc-aa57-483a-a055-a0b299d51c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2B0504-9871-4415-82D4-8F6E81ABA02A}" v="1" dt="2023-06-23T14:11:34.709"/>
    <p1510:client id="{4B8EEF1C-95BB-24AD-9301-C2E7E0C4ED48}" v="26" dt="2023-06-23T15:36:30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ne Pereira Alves" userId="318daaed-93fe-4aec-bd79-1b3d3293bcd4" providerId="ADAL" clId="{0C2B0504-9871-4415-82D4-8F6E81ABA02A}"/>
    <pc:docChg chg="delSld modSld">
      <pc:chgData name="Aline Pereira Alves" userId="318daaed-93fe-4aec-bd79-1b3d3293bcd4" providerId="ADAL" clId="{0C2B0504-9871-4415-82D4-8F6E81ABA02A}" dt="2023-06-23T14:21:08.592" v="43" actId="20577"/>
      <pc:docMkLst>
        <pc:docMk/>
      </pc:docMkLst>
      <pc:sldChg chg="addSp modSp mod">
        <pc:chgData name="Aline Pereira Alves" userId="318daaed-93fe-4aec-bd79-1b3d3293bcd4" providerId="ADAL" clId="{0C2B0504-9871-4415-82D4-8F6E81ABA02A}" dt="2023-06-23T14:20:18.800" v="37" actId="20577"/>
        <pc:sldMkLst>
          <pc:docMk/>
          <pc:sldMk cId="2974353900" sldId="278"/>
        </pc:sldMkLst>
        <pc:spChg chg="add mod">
          <ac:chgData name="Aline Pereira Alves" userId="318daaed-93fe-4aec-bd79-1b3d3293bcd4" providerId="ADAL" clId="{0C2B0504-9871-4415-82D4-8F6E81ABA02A}" dt="2023-06-23T14:20:18.800" v="37" actId="20577"/>
          <ac:spMkLst>
            <pc:docMk/>
            <pc:sldMk cId="2974353900" sldId="278"/>
            <ac:spMk id="9" creationId="{4A99EFB9-93F2-DF28-1AD3-D51F8483C596}"/>
          </ac:spMkLst>
        </pc:spChg>
      </pc:sldChg>
      <pc:sldChg chg="modSp mod">
        <pc:chgData name="Aline Pereira Alves" userId="318daaed-93fe-4aec-bd79-1b3d3293bcd4" providerId="ADAL" clId="{0C2B0504-9871-4415-82D4-8F6E81ABA02A}" dt="2023-06-23T14:20:42.327" v="40" actId="20577"/>
        <pc:sldMkLst>
          <pc:docMk/>
          <pc:sldMk cId="8915758" sldId="279"/>
        </pc:sldMkLst>
        <pc:spChg chg="mod">
          <ac:chgData name="Aline Pereira Alves" userId="318daaed-93fe-4aec-bd79-1b3d3293bcd4" providerId="ADAL" clId="{0C2B0504-9871-4415-82D4-8F6E81ABA02A}" dt="2023-06-23T14:20:42.327" v="40" actId="20577"/>
          <ac:spMkLst>
            <pc:docMk/>
            <pc:sldMk cId="8915758" sldId="279"/>
            <ac:spMk id="9" creationId="{E7B43E0F-B943-E645-165C-B3A947374EA4}"/>
          </ac:spMkLst>
        </pc:spChg>
      </pc:sldChg>
      <pc:sldChg chg="modSp mod">
        <pc:chgData name="Aline Pereira Alves" userId="318daaed-93fe-4aec-bd79-1b3d3293bcd4" providerId="ADAL" clId="{0C2B0504-9871-4415-82D4-8F6E81ABA02A}" dt="2023-06-23T14:21:08.592" v="43" actId="20577"/>
        <pc:sldMkLst>
          <pc:docMk/>
          <pc:sldMk cId="3445943193" sldId="280"/>
        </pc:sldMkLst>
        <pc:spChg chg="mod">
          <ac:chgData name="Aline Pereira Alves" userId="318daaed-93fe-4aec-bd79-1b3d3293bcd4" providerId="ADAL" clId="{0C2B0504-9871-4415-82D4-8F6E81ABA02A}" dt="2023-06-23T14:21:08.592" v="43" actId="20577"/>
          <ac:spMkLst>
            <pc:docMk/>
            <pc:sldMk cId="3445943193" sldId="280"/>
            <ac:spMk id="9" creationId="{E7B43E0F-B943-E645-165C-B3A947374EA4}"/>
          </ac:spMkLst>
        </pc:spChg>
      </pc:sldChg>
      <pc:sldChg chg="del">
        <pc:chgData name="Aline Pereira Alves" userId="318daaed-93fe-4aec-bd79-1b3d3293bcd4" providerId="ADAL" clId="{0C2B0504-9871-4415-82D4-8F6E81ABA02A}" dt="2023-06-23T14:12:44.865" v="33" actId="47"/>
        <pc:sldMkLst>
          <pc:docMk/>
          <pc:sldMk cId="1443178076" sldId="281"/>
        </pc:sldMkLst>
      </pc:sldChg>
    </pc:docChg>
  </pc:docChgLst>
  <pc:docChgLst>
    <pc:chgData name="Ivair Maione Junior" userId="S::ivair.junior@ucb.br::49e40bd2-c9fa-4cf1-939a-24a9fd58d859" providerId="AD" clId="Web-{4B8EEF1C-95BB-24AD-9301-C2E7E0C4ED48}"/>
    <pc:docChg chg="modSld">
      <pc:chgData name="Ivair Maione Junior" userId="S::ivair.junior@ucb.br::49e40bd2-c9fa-4cf1-939a-24a9fd58d859" providerId="AD" clId="Web-{4B8EEF1C-95BB-24AD-9301-C2E7E0C4ED48}" dt="2023-06-23T15:36:30.269" v="23" actId="20577"/>
      <pc:docMkLst>
        <pc:docMk/>
      </pc:docMkLst>
      <pc:sldChg chg="modSp">
        <pc:chgData name="Ivair Maione Junior" userId="S::ivair.junior@ucb.br::49e40bd2-c9fa-4cf1-939a-24a9fd58d859" providerId="AD" clId="Web-{4B8EEF1C-95BB-24AD-9301-C2E7E0C4ED48}" dt="2023-06-23T15:35:31.861" v="4" actId="20577"/>
        <pc:sldMkLst>
          <pc:docMk/>
          <pc:sldMk cId="2210866551" sldId="256"/>
        </pc:sldMkLst>
        <pc:spChg chg="mod">
          <ac:chgData name="Ivair Maione Junior" userId="S::ivair.junior@ucb.br::49e40bd2-c9fa-4cf1-939a-24a9fd58d859" providerId="AD" clId="Web-{4B8EEF1C-95BB-24AD-9301-C2E7E0C4ED48}" dt="2023-06-23T15:35:31.861" v="4" actId="20577"/>
          <ac:spMkLst>
            <pc:docMk/>
            <pc:sldMk cId="2210866551" sldId="256"/>
            <ac:spMk id="6" creationId="{12360618-49F3-6B78-BC92-816742BF5215}"/>
          </ac:spMkLst>
        </pc:spChg>
      </pc:sldChg>
      <pc:sldChg chg="delSp">
        <pc:chgData name="Ivair Maione Junior" userId="S::ivair.junior@ucb.br::49e40bd2-c9fa-4cf1-939a-24a9fd58d859" providerId="AD" clId="Web-{4B8EEF1C-95BB-24AD-9301-C2E7E0C4ED48}" dt="2023-06-23T15:35:37.408" v="5"/>
        <pc:sldMkLst>
          <pc:docMk/>
          <pc:sldMk cId="3959154899" sldId="265"/>
        </pc:sldMkLst>
        <pc:spChg chg="del">
          <ac:chgData name="Ivair Maione Junior" userId="S::ivair.junior@ucb.br::49e40bd2-c9fa-4cf1-939a-24a9fd58d859" providerId="AD" clId="Web-{4B8EEF1C-95BB-24AD-9301-C2E7E0C4ED48}" dt="2023-06-23T15:35:37.408" v="5"/>
          <ac:spMkLst>
            <pc:docMk/>
            <pc:sldMk cId="3959154899" sldId="265"/>
            <ac:spMk id="9" creationId="{E7B43E0F-B943-E645-165C-B3A947374EA4}"/>
          </ac:spMkLst>
        </pc:spChg>
      </pc:sldChg>
      <pc:sldChg chg="modSp">
        <pc:chgData name="Ivair Maione Junior" userId="S::ivair.junior@ucb.br::49e40bd2-c9fa-4cf1-939a-24a9fd58d859" providerId="AD" clId="Web-{4B8EEF1C-95BB-24AD-9301-C2E7E0C4ED48}" dt="2023-06-23T15:36:02.659" v="10" actId="20577"/>
        <pc:sldMkLst>
          <pc:docMk/>
          <pc:sldMk cId="2974353900" sldId="278"/>
        </pc:sldMkLst>
        <pc:spChg chg="mod">
          <ac:chgData name="Ivair Maione Junior" userId="S::ivair.junior@ucb.br::49e40bd2-c9fa-4cf1-939a-24a9fd58d859" providerId="AD" clId="Web-{4B8EEF1C-95BB-24AD-9301-C2E7E0C4ED48}" dt="2023-06-23T15:36:02.659" v="10" actId="20577"/>
          <ac:spMkLst>
            <pc:docMk/>
            <pc:sldMk cId="2974353900" sldId="278"/>
            <ac:spMk id="9" creationId="{4A99EFB9-93F2-DF28-1AD3-D51F8483C596}"/>
          </ac:spMkLst>
        </pc:spChg>
      </pc:sldChg>
      <pc:sldChg chg="modSp">
        <pc:chgData name="Ivair Maione Junior" userId="S::ivair.junior@ucb.br::49e40bd2-c9fa-4cf1-939a-24a9fd58d859" providerId="AD" clId="Web-{4B8EEF1C-95BB-24AD-9301-C2E7E0C4ED48}" dt="2023-06-23T15:36:16.940" v="16" actId="20577"/>
        <pc:sldMkLst>
          <pc:docMk/>
          <pc:sldMk cId="8915758" sldId="279"/>
        </pc:sldMkLst>
        <pc:spChg chg="mod">
          <ac:chgData name="Ivair Maione Junior" userId="S::ivair.junior@ucb.br::49e40bd2-c9fa-4cf1-939a-24a9fd58d859" providerId="AD" clId="Web-{4B8EEF1C-95BB-24AD-9301-C2E7E0C4ED48}" dt="2023-06-23T15:36:16.940" v="16" actId="20577"/>
          <ac:spMkLst>
            <pc:docMk/>
            <pc:sldMk cId="8915758" sldId="279"/>
            <ac:spMk id="9" creationId="{E7B43E0F-B943-E645-165C-B3A947374EA4}"/>
          </ac:spMkLst>
        </pc:spChg>
      </pc:sldChg>
      <pc:sldChg chg="modSp">
        <pc:chgData name="Ivair Maione Junior" userId="S::ivair.junior@ucb.br::49e40bd2-c9fa-4cf1-939a-24a9fd58d859" providerId="AD" clId="Web-{4B8EEF1C-95BB-24AD-9301-C2E7E0C4ED48}" dt="2023-06-23T15:36:30.269" v="23" actId="20577"/>
        <pc:sldMkLst>
          <pc:docMk/>
          <pc:sldMk cId="3445943193" sldId="280"/>
        </pc:sldMkLst>
        <pc:spChg chg="mod">
          <ac:chgData name="Ivair Maione Junior" userId="S::ivair.junior@ucb.br::49e40bd2-c9fa-4cf1-939a-24a9fd58d859" providerId="AD" clId="Web-{4B8EEF1C-95BB-24AD-9301-C2E7E0C4ED48}" dt="2023-06-23T15:36:30.269" v="23" actId="20577"/>
          <ac:spMkLst>
            <pc:docMk/>
            <pc:sldMk cId="3445943193" sldId="280"/>
            <ac:spMk id="9" creationId="{E7B43E0F-B943-E645-165C-B3A947374EA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30B6C15-EDAA-7B5B-2F59-F4BF8319DD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A41BD21-8D10-D243-3D27-A84D95490D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8B81B-B02E-4451-8C85-7C22403F1D17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7D2CFD2-5283-09C0-44FA-9B34FF83BB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4C275E9-23A0-BAD6-264E-5863848020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B9776-2BD5-4176-BF51-AE3771121C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7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DE0CE-052F-465E-A0E2-E87429E7F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FB717D-CDD4-449F-83DE-A13FEABAF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FB22BC-FD62-4D69-BDE2-FE86D7360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9C650E-590A-4AB6-80DB-2C3296E74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775C5D-C950-4891-BED4-51FDE328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792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6CB148-0059-440F-81DB-7F044CF83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87FC4EC-2CC9-442A-BA83-0BEB2017E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42BC03-8628-4C28-87F1-3EF4A0C7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166EC3-1A5F-459E-AD87-7060F1B2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1A8BC6-7BC1-46C8-AF3B-A85D8DE2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8929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39AA70-AE0D-497A-A6B0-3A98B3588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7470729-34A0-40E7-9653-0B421295C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D61ABA-616D-479A-8FC4-0EFE759F8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7F91C7-19AB-4C51-98DE-73C4002E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D9A13E-7506-48EE-96CE-A1E9E759B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4439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84500-A76B-4352-B483-AAA2E395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D67606-A3AA-4653-B37C-E0AD9B6D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1AD047-224D-425A-85D5-A5FF2D1E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9D0FE0-B351-4543-8505-71E1FF10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46914E-9753-47C4-9015-B2FFBB36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0125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3C8AB-F541-43BE-A88E-A4C8CBD7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81AF00-EF1B-43E4-9386-C6B12567C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118969-BBAB-4799-AE51-C708166D1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0E96B8-8EC9-4B50-A018-49F5DE0D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509622-8B05-484E-9CD5-762D4D57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8416DF-DB51-412C-A0F0-8E295485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9099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7F6AD-EE6D-4283-8831-79B78388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0C85AF-66D3-4139-A2D3-D94AB3C9E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A9AC35-A361-44CF-8B69-B120A46F7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70381F-6DB5-4F4B-92CE-21751CFC3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6850D3-A9A7-4670-BFC2-162427B6D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4FF82C-27AC-436D-8C36-77CF3C8A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0934CE-BB80-4DCD-9D82-6131D69A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AC51D4-4FCF-445C-946D-CFE114C6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156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E5792-010E-4D09-9210-91E0316B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2CF3B4-CD37-43B9-88B4-9E5A74CD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727801-1B36-4343-963D-C8343CE0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54358A-01E4-4D94-94C0-56F642B2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060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91CB22-B328-491B-8B60-875422A4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832ADD-F352-4A84-BB42-8BFABC40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284127-8320-4501-89F4-C8765836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69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DE0CE-052F-465E-A0E2-E87429E7F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FB717D-CDD4-449F-83DE-A13FEABAF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FB22BC-FD62-4D69-BDE2-FE86D7360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9C650E-590A-4AB6-80DB-2C3296E74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775C5D-C950-4891-BED4-51FDE328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583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84500-A76B-4352-B483-AAA2E395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D67606-A3AA-4653-B37C-E0AD9B6D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1AD047-224D-425A-85D5-A5FF2D1E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9D0FE0-B351-4543-8505-71E1FF10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46914E-9753-47C4-9015-B2FFBB36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273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861E65-3F11-4A23-A587-5F71FB30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38CFB1-209A-4FF0-A92D-B07DCEF54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A820AF-60EE-4665-9CA1-5750091D3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A894B0-D8E5-4EC8-A765-E38ACE45E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549B42-2E63-4E54-9E8C-43658BFA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47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84500-A76B-4352-B483-AAA2E395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D67606-A3AA-4653-B37C-E0AD9B6D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1AD047-224D-425A-85D5-A5FF2D1E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9D0FE0-B351-4543-8505-71E1FF10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46914E-9753-47C4-9015-B2FFBB36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417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3C8AB-F541-43BE-A88E-A4C8CBD7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81AF00-EF1B-43E4-9386-C6B12567C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118969-BBAB-4799-AE51-C708166D1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0E96B8-8EC9-4B50-A018-49F5DE0D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509622-8B05-484E-9CD5-762D4D57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8416DF-DB51-412C-A0F0-8E295485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3040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7F6AD-EE6D-4283-8831-79B78388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0C85AF-66D3-4139-A2D3-D94AB3C9E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A9AC35-A361-44CF-8B69-B120A46F7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70381F-6DB5-4F4B-92CE-21751CFC3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6850D3-A9A7-4670-BFC2-162427B6D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4FF82C-27AC-436D-8C36-77CF3C8A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0934CE-BB80-4DCD-9D82-6131D69A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AC51D4-4FCF-445C-946D-CFE114C6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356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E5792-010E-4D09-9210-91E0316B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2CF3B4-CD37-43B9-88B4-9E5A74CD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727801-1B36-4343-963D-C8343CE0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54358A-01E4-4D94-94C0-56F642B2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3221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91CB22-B328-491B-8B60-875422A4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832ADD-F352-4A84-BB42-8BFABC40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284127-8320-4501-89F4-C8765836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065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1B15D-BF1D-4D5B-8BD9-2BF76DD5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8FEE23-6875-401C-A0BF-2902EAA0A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B241CF-260B-43A0-ADA9-CA34D18D3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39F126-95FC-41CC-BCCD-3C2FE4A9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5BDEDA-AA55-45C0-BE18-F7D5BFAA1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A7EBD4-FA3E-47D8-8EDB-171EF2053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115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20E86-685D-4A2B-9D7D-9050C519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C7FC0FC-AA13-4653-951B-96688AD827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99D3D0-581C-4F6B-B022-147CF3539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56E229-60AC-4249-93C4-80A46A60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32CCFF-D1DD-4B77-9C0D-70DA4CA2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B525217-DB94-4A07-945E-67103291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693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6CB148-0059-440F-81DB-7F044CF83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87FC4EC-2CC9-442A-BA83-0BEB2017E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42BC03-8628-4C28-87F1-3EF4A0C7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166EC3-1A5F-459E-AD87-7060F1B2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1A8BC6-7BC1-46C8-AF3B-A85D8DE2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515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39AA70-AE0D-497A-A6B0-3A98B3588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7470729-34A0-40E7-9653-0B421295C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D61ABA-616D-479A-8FC4-0EFE759F8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7F91C7-19AB-4C51-98DE-73C4002E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D9A13E-7506-48EE-96CE-A1E9E759B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3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84500-A76B-4352-B483-AAA2E395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D67606-A3AA-4653-B37C-E0AD9B6D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1AD047-224D-425A-85D5-A5FF2D1E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9D0FE0-B351-4543-8505-71E1FF10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46914E-9753-47C4-9015-B2FFBB36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753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3C8AB-F541-43BE-A88E-A4C8CBD7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81AF00-EF1B-43E4-9386-C6B12567C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118969-BBAB-4799-AE51-C708166D1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0E96B8-8EC9-4B50-A018-49F5DE0D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509622-8B05-484E-9CD5-762D4D57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8416DF-DB51-412C-A0F0-8E295485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058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861E65-3F11-4A23-A587-5F71FB30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38CFB1-209A-4FF0-A92D-B07DCEF54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A820AF-60EE-4665-9CA1-5750091D3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A894B0-D8E5-4EC8-A765-E38ACE45E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549B42-2E63-4E54-9E8C-43658BFA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695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7F6AD-EE6D-4283-8831-79B78388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0C85AF-66D3-4139-A2D3-D94AB3C9E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A9AC35-A361-44CF-8B69-B120A46F7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70381F-6DB5-4F4B-92CE-21751CFC3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6850D3-A9A7-4670-BFC2-162427B6D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4FF82C-27AC-436D-8C36-77CF3C8A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0934CE-BB80-4DCD-9D82-6131D69A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AC51D4-4FCF-445C-946D-CFE114C6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014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E5792-010E-4D09-9210-91E0316B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2CF3B4-CD37-43B9-88B4-9E5A74CD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727801-1B36-4343-963D-C8343CE0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54358A-01E4-4D94-94C0-56F642B2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349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91CB22-B328-491B-8B60-875422A4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832ADD-F352-4A84-BB42-8BFABC40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284127-8320-4501-89F4-C8765836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914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84500-A76B-4352-B483-AAA2E395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D67606-A3AA-4653-B37C-E0AD9B6D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1AD047-224D-425A-85D5-A5FF2D1E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9D0FE0-B351-4543-8505-71E1FF10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46914E-9753-47C4-9015-B2FFBB36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516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3C8AB-F541-43BE-A88E-A4C8CBD7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81AF00-EF1B-43E4-9386-C6B12567C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118969-BBAB-4799-AE51-C708166D1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0E96B8-8EC9-4B50-A018-49F5DE0D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509622-8B05-484E-9CD5-762D4D57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8416DF-DB51-412C-A0F0-8E295485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284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7F6AD-EE6D-4283-8831-79B78388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0C85AF-66D3-4139-A2D3-D94AB3C9E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A9AC35-A361-44CF-8B69-B120A46F7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70381F-6DB5-4F4B-92CE-21751CFC3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6850D3-A9A7-4670-BFC2-162427B6D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4FF82C-27AC-436D-8C36-77CF3C8A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0934CE-BB80-4DCD-9D82-6131D69A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AC51D4-4FCF-445C-946D-CFE114C6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847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E5792-010E-4D09-9210-91E0316B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2CF3B4-CD37-43B9-88B4-9E5A74CD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727801-1B36-4343-963D-C8343CE0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54358A-01E4-4D94-94C0-56F642B2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236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91CB22-B328-491B-8B60-875422A4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832ADD-F352-4A84-BB42-8BFABC40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284127-8320-4501-89F4-C8765836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50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3C8AB-F541-43BE-A88E-A4C8CBD7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81AF00-EF1B-43E4-9386-C6B12567C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118969-BBAB-4799-AE51-C708166D1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0E96B8-8EC9-4B50-A018-49F5DE0D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509622-8B05-484E-9CD5-762D4D57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8416DF-DB51-412C-A0F0-8E295485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770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7F6AD-EE6D-4283-8831-79B78388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0C85AF-66D3-4139-A2D3-D94AB3C9E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A9AC35-A361-44CF-8B69-B120A46F7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70381F-6DB5-4F4B-92CE-21751CFC3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6850D3-A9A7-4670-BFC2-162427B6D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4FF82C-27AC-436D-8C36-77CF3C8A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0934CE-BB80-4DCD-9D82-6131D69A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AC51D4-4FCF-445C-946D-CFE114C6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823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E5792-010E-4D09-9210-91E0316B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2CF3B4-CD37-43B9-88B4-9E5A74CD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727801-1B36-4343-963D-C8343CE0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54358A-01E4-4D94-94C0-56F642B2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539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91CB22-B328-491B-8B60-875422A4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832ADD-F352-4A84-BB42-8BFABC40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284127-8320-4501-89F4-C8765836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667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1B15D-BF1D-4D5B-8BD9-2BF76DD5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8FEE23-6875-401C-A0BF-2902EAA0A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B241CF-260B-43A0-ADA9-CA34D18D3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39F126-95FC-41CC-BCCD-3C2FE4A9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5BDEDA-AA55-45C0-BE18-F7D5BFAA1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A7EBD4-FA3E-47D8-8EDB-171EF2053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560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20E86-685D-4A2B-9D7D-9050C519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C7FC0FC-AA13-4653-951B-96688AD827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99D3D0-581C-4F6B-B022-147CF3539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56E229-60AC-4249-93C4-80A46A60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32CCFF-D1DD-4B77-9C0D-70DA4CA2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B525217-DB94-4A07-945E-67103291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050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9975F31-B28D-44F5-9B92-BC457439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BBE8AF-BAE9-4E19-A91C-2A038C4D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0CB200-1F57-4CEB-AE69-0D14AD9A1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C82F5B-10C1-449F-A5A4-FC92D01D4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2BDE04-375C-4E91-B073-511C5A009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33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spira XWide Black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orma, Retângulo&#10;&#10;Descrição gerada automaticamente">
            <a:extLst>
              <a:ext uri="{FF2B5EF4-FFF2-40B4-BE49-F238E27FC236}">
                <a16:creationId xmlns:a16="http://schemas.microsoft.com/office/drawing/2014/main" id="{EAC733CA-F401-1425-0236-078D52890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2"/>
          <a:stretch/>
        </p:blipFill>
        <p:spPr>
          <a:xfrm>
            <a:off x="0" y="0"/>
            <a:ext cx="12192000" cy="6721475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9975F31-B28D-44F5-9B92-BC457439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BBE8AF-BAE9-4E19-A91C-2A038C4D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0CB200-1F57-4CEB-AE69-0D14AD9A1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C82F5B-10C1-449F-A5A4-FC92D01D4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2BDE04-375C-4E91-B073-511C5A009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59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spira XWide Black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9975F31-B28D-44F5-9B92-BC457439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BBE8AF-BAE9-4E19-A91C-2A038C4D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0CB200-1F57-4CEB-AE69-0D14AD9A1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C82F5B-10C1-449F-A5A4-FC92D01D4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2BDE04-375C-4E91-B073-511C5A009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2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spira XWide Black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orma, Retângulo&#10;&#10;Descrição gerada automaticamente">
            <a:extLst>
              <a:ext uri="{FF2B5EF4-FFF2-40B4-BE49-F238E27FC236}">
                <a16:creationId xmlns:a16="http://schemas.microsoft.com/office/drawing/2014/main" id="{A6F994A8-9D9A-F4DB-E548-C1A6C4755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75"/>
          <a:stretch/>
        </p:blipFill>
        <p:spPr>
          <a:xfrm>
            <a:off x="0" y="0"/>
            <a:ext cx="12192000" cy="54864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9975F31-B28D-44F5-9B92-BC457439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BBE8AF-BAE9-4E19-A91C-2A038C4D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0CB200-1F57-4CEB-AE69-0D14AD9A1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C82F5B-10C1-449F-A5A4-FC92D01D4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2BDE04-375C-4E91-B073-511C5A009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05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5377E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spira XWide Black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orma, Retângulo&#10;&#10;Descrição gerada automaticamente">
            <a:extLst>
              <a:ext uri="{FF2B5EF4-FFF2-40B4-BE49-F238E27FC236}">
                <a16:creationId xmlns:a16="http://schemas.microsoft.com/office/drawing/2014/main" id="{A6F994A8-9D9A-F4DB-E548-C1A6C4755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875"/>
          <a:stretch/>
        </p:blipFill>
        <p:spPr>
          <a:xfrm>
            <a:off x="0" y="0"/>
            <a:ext cx="12192000" cy="54864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9975F31-B28D-44F5-9B92-BC457439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BBE8AF-BAE9-4E19-A91C-2A038C4D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0CB200-1F57-4CEB-AE69-0D14AD9A1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C82F5B-10C1-449F-A5A4-FC92D01D4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2BDE04-375C-4E91-B073-511C5A009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5377E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spira XWide Black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B6573F7-9005-CD71-31F3-432C2CE79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43525"/>
            <a:ext cx="9144000" cy="1188793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BOOK FOTOGRÁFICO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2D101FA-C1D8-6E30-0994-0252044FD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631525"/>
            <a:ext cx="9144000" cy="91369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pt-BR" sz="3200" b="1" dirty="0">
                <a:solidFill>
                  <a:schemeClr val="accent5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COORDENAÇÃO GERAL ADMINISTRATIVA EAD</a:t>
            </a:r>
          </a:p>
          <a:p>
            <a:pPr algn="l"/>
            <a:r>
              <a:rPr lang="pt-BR" sz="3200" b="1" dirty="0">
                <a:solidFill>
                  <a:schemeClr val="accent5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GESTÃO DE POLOS</a:t>
            </a:r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id="{12360618-49F3-6B78-BC92-816742BF5215}"/>
              </a:ext>
            </a:extLst>
          </p:cNvPr>
          <p:cNvSpPr txBox="1">
            <a:spLocks/>
          </p:cNvSpPr>
          <p:nvPr/>
        </p:nvSpPr>
        <p:spPr>
          <a:xfrm>
            <a:off x="609600" y="4891976"/>
            <a:ext cx="9144000" cy="13592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POLO CAMPINAS - SP</a:t>
            </a:r>
          </a:p>
          <a:p>
            <a:pPr algn="l"/>
            <a:r>
              <a:rPr lang="pt-BR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Rua conceição,233 sala 916 centro de campinas</a:t>
            </a:r>
            <a:endParaRPr lang="pt-BR" dirty="0"/>
          </a:p>
          <a:p>
            <a:pPr algn="l"/>
            <a:r>
              <a:rPr lang="pt-BR" sz="4300" b="1" dirty="0">
                <a:solidFill>
                  <a:schemeClr val="accent5">
                    <a:lumMod val="60000"/>
                    <a:lumOff val="40000"/>
                  </a:schemeClr>
                </a:solidFill>
                <a:cs typeface="Calibri"/>
              </a:rPr>
              <a:t>Junho/23</a:t>
            </a:r>
            <a:br>
              <a:rPr lang="pt-B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</a:b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pic>
        <p:nvPicPr>
          <p:cNvPr id="3" name="Imagem 2" descr="Logotipo&#10;&#10;Descrição gerada automaticamente com confiança baixa">
            <a:extLst>
              <a:ext uri="{FF2B5EF4-FFF2-40B4-BE49-F238E27FC236}">
                <a16:creationId xmlns:a16="http://schemas.microsoft.com/office/drawing/2014/main" id="{015D4396-3000-B6CE-FDE8-6FC3DEF527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42" y="4881489"/>
            <a:ext cx="4466458" cy="135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BDE38-203A-9C4C-F3CA-E245AB78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563" y="185736"/>
            <a:ext cx="11007072" cy="950381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/>
                <a:ea typeface="Calibri"/>
                <a:cs typeface="Calibri"/>
              </a:rPr>
              <a:t>POLO DE APOIO PRESENCIAL</a:t>
            </a:r>
            <a:endParaRPr lang="pt-BR" sz="6600" b="1" dirty="0">
              <a:solidFill>
                <a:schemeClr val="accent5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Imagem 2" descr="S12_Vini.png">
            <a:extLst>
              <a:ext uri="{FF2B5EF4-FFF2-40B4-BE49-F238E27FC236}">
                <a16:creationId xmlns:a16="http://schemas.microsoft.com/office/drawing/2014/main" id="{82B75493-C66E-F6F1-6393-882742EEBC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1481" r="61235"/>
          <a:stretch>
            <a:fillRect/>
          </a:stretch>
        </p:blipFill>
        <p:spPr bwMode="auto">
          <a:xfrm>
            <a:off x="198978" y="275489"/>
            <a:ext cx="1978427" cy="630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109B634F-BEA5-DB3C-49F5-4AE91049C4B5}"/>
              </a:ext>
            </a:extLst>
          </p:cNvPr>
          <p:cNvGrpSpPr/>
          <p:nvPr/>
        </p:nvGrpSpPr>
        <p:grpSpPr>
          <a:xfrm>
            <a:off x="583276" y="441832"/>
            <a:ext cx="881540" cy="1388569"/>
            <a:chOff x="3511290" y="39617"/>
            <a:chExt cx="5319419" cy="6928766"/>
          </a:xfrm>
        </p:grpSpPr>
        <p:pic>
          <p:nvPicPr>
            <p:cNvPr id="5" name="Imagem 4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C6DA33C4-5193-8CA3-DC8F-D5B01F021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290" y="39617"/>
              <a:ext cx="5169419" cy="6778766"/>
            </a:xfrm>
            <a:prstGeom prst="rect">
              <a:avLst/>
            </a:prstGeom>
          </p:spPr>
        </p:pic>
        <p:pic>
          <p:nvPicPr>
            <p:cNvPr id="6" name="Imagem 5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965D6F3B-025B-1D06-C942-5870F0F86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90" y="189617"/>
              <a:ext cx="5169419" cy="6778766"/>
            </a:xfrm>
            <a:prstGeom prst="rect">
              <a:avLst/>
            </a:prstGeom>
          </p:spPr>
        </p:pic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C726384-137D-4193-9FFB-680ECA33087B}"/>
              </a:ext>
            </a:extLst>
          </p:cNvPr>
          <p:cNvSpPr txBox="1"/>
          <p:nvPr/>
        </p:nvSpPr>
        <p:spPr>
          <a:xfrm>
            <a:off x="10244845" y="1922803"/>
            <a:ext cx="1349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pira XWide Medium" pitchFamily="50" charset="0"/>
              </a:rPr>
              <a:t>Fotos da fachada, e área externa do polo.</a:t>
            </a:r>
          </a:p>
        </p:txBody>
      </p:sp>
      <p:pic>
        <p:nvPicPr>
          <p:cNvPr id="14" name="Imagem 13" descr="Logotipo&#10;&#10;Descrição gerada automaticamente com confiança baixa">
            <a:extLst>
              <a:ext uri="{FF2B5EF4-FFF2-40B4-BE49-F238E27FC236}">
                <a16:creationId xmlns:a16="http://schemas.microsoft.com/office/drawing/2014/main" id="{EA488CA0-4CF1-6C48-E232-D66A831A69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02" y="5797224"/>
            <a:ext cx="2880320" cy="875040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02AD206A-3920-E4EA-9242-6C15663E8E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2720F13-AB70-C852-401B-AE84CB1746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4635" y="965537"/>
            <a:ext cx="6492250" cy="486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54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BDE38-203A-9C4C-F3CA-E245AB78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563" y="185736"/>
            <a:ext cx="11007072" cy="950381"/>
          </a:xfrm>
        </p:spPr>
        <p:txBody>
          <a:bodyPr>
            <a:normAutofit fontScale="90000"/>
          </a:bodyPr>
          <a:lstStyle/>
          <a:p>
            <a:r>
              <a:rPr lang="pt-BR" sz="6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</a:rPr>
              <a:t>RECEPÇÃO</a:t>
            </a:r>
          </a:p>
        </p:txBody>
      </p:sp>
      <p:pic>
        <p:nvPicPr>
          <p:cNvPr id="3" name="Imagem 2" descr="S12_Vini.png">
            <a:extLst>
              <a:ext uri="{FF2B5EF4-FFF2-40B4-BE49-F238E27FC236}">
                <a16:creationId xmlns:a16="http://schemas.microsoft.com/office/drawing/2014/main" id="{82B75493-C66E-F6F1-6393-882742EEBC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1481" r="61235"/>
          <a:stretch>
            <a:fillRect/>
          </a:stretch>
        </p:blipFill>
        <p:spPr bwMode="auto">
          <a:xfrm>
            <a:off x="198978" y="275489"/>
            <a:ext cx="1978427" cy="630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109B634F-BEA5-DB3C-49F5-4AE91049C4B5}"/>
              </a:ext>
            </a:extLst>
          </p:cNvPr>
          <p:cNvGrpSpPr/>
          <p:nvPr/>
        </p:nvGrpSpPr>
        <p:grpSpPr>
          <a:xfrm>
            <a:off x="583276" y="441832"/>
            <a:ext cx="881540" cy="1388569"/>
            <a:chOff x="3511290" y="39617"/>
            <a:chExt cx="5319419" cy="6928766"/>
          </a:xfrm>
        </p:grpSpPr>
        <p:pic>
          <p:nvPicPr>
            <p:cNvPr id="5" name="Imagem 4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C6DA33C4-5193-8CA3-DC8F-D5B01F021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290" y="39617"/>
              <a:ext cx="5169419" cy="6778766"/>
            </a:xfrm>
            <a:prstGeom prst="rect">
              <a:avLst/>
            </a:prstGeom>
          </p:spPr>
        </p:pic>
        <p:pic>
          <p:nvPicPr>
            <p:cNvPr id="6" name="Imagem 5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965D6F3B-025B-1D06-C942-5870F0F86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90" y="189617"/>
              <a:ext cx="5169419" cy="6778766"/>
            </a:xfrm>
            <a:prstGeom prst="rect">
              <a:avLst/>
            </a:prstGeom>
          </p:spPr>
        </p:pic>
      </p:grpSp>
      <p:pic>
        <p:nvPicPr>
          <p:cNvPr id="14" name="Imagem 13" descr="Logotipo&#10;&#10;Descrição gerada automaticamente com confiança baixa">
            <a:extLst>
              <a:ext uri="{FF2B5EF4-FFF2-40B4-BE49-F238E27FC236}">
                <a16:creationId xmlns:a16="http://schemas.microsoft.com/office/drawing/2014/main" id="{A6F1BCF1-D9B3-DAB1-3FC1-82BDECCEBE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02" y="5797224"/>
            <a:ext cx="2880320" cy="87504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085825B-BE20-7D75-6C4E-9A89A3D555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2263" y="1060776"/>
            <a:ext cx="4500398" cy="299697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E964298-2770-EC64-382B-6BEF51E8F7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2999" y="2470782"/>
            <a:ext cx="4766138" cy="3173945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4A99EFB9-93F2-DF28-1AD3-D51F8483C596}"/>
              </a:ext>
            </a:extLst>
          </p:cNvPr>
          <p:cNvSpPr/>
          <p:nvPr/>
        </p:nvSpPr>
        <p:spPr>
          <a:xfrm>
            <a:off x="394793" y="4463040"/>
            <a:ext cx="1586795" cy="12419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/>
                <a:cs typeface="Arial"/>
              </a:rPr>
              <a:t>18 m²</a:t>
            </a:r>
          </a:p>
          <a:p>
            <a:pPr algn="ctr"/>
            <a:r>
              <a:rPr lang="pt-BR" b="1" dirty="0">
                <a:solidFill>
                  <a:schemeClr val="tx1"/>
                </a:solidFill>
                <a:latin typeface="Arial"/>
                <a:cs typeface="Arial"/>
              </a:rPr>
              <a:t>6 pessoas</a:t>
            </a:r>
          </a:p>
        </p:txBody>
      </p:sp>
    </p:spTree>
    <p:extLst>
      <p:ext uri="{BB962C8B-B14F-4D97-AF65-F5344CB8AC3E}">
        <p14:creationId xmlns:p14="http://schemas.microsoft.com/office/powerpoint/2010/main" val="2974353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BDE38-203A-9C4C-F3CA-E245AB78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563" y="185736"/>
            <a:ext cx="11007072" cy="950381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/>
                <a:ea typeface="Calibri"/>
                <a:cs typeface="Calibri"/>
              </a:rPr>
              <a:t>ESPAÇO MULTIUSO</a:t>
            </a:r>
            <a:endParaRPr lang="pt-BR" sz="6600" b="1" dirty="0">
              <a:solidFill>
                <a:schemeClr val="accent5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7" name="Imagem 6" descr="Logotipo&#10;&#10;Descrição gerada automaticamente com confiança baixa">
            <a:extLst>
              <a:ext uri="{FF2B5EF4-FFF2-40B4-BE49-F238E27FC236}">
                <a16:creationId xmlns:a16="http://schemas.microsoft.com/office/drawing/2014/main" id="{EBCCF1D7-D11F-94E6-CD44-7A3B9A8506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02" y="5797224"/>
            <a:ext cx="2880320" cy="875040"/>
          </a:xfrm>
          <a:prstGeom prst="rect">
            <a:avLst/>
          </a:prstGeom>
        </p:spPr>
      </p:pic>
      <p:pic>
        <p:nvPicPr>
          <p:cNvPr id="3" name="Imagem 2" descr="S12_Vini.png">
            <a:extLst>
              <a:ext uri="{FF2B5EF4-FFF2-40B4-BE49-F238E27FC236}">
                <a16:creationId xmlns:a16="http://schemas.microsoft.com/office/drawing/2014/main" id="{82B75493-C66E-F6F1-6393-882742EEBC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1481" r="61235"/>
          <a:stretch>
            <a:fillRect/>
          </a:stretch>
        </p:blipFill>
        <p:spPr bwMode="auto">
          <a:xfrm>
            <a:off x="198978" y="275489"/>
            <a:ext cx="1978427" cy="630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109B634F-BEA5-DB3C-49F5-4AE91049C4B5}"/>
              </a:ext>
            </a:extLst>
          </p:cNvPr>
          <p:cNvGrpSpPr/>
          <p:nvPr/>
        </p:nvGrpSpPr>
        <p:grpSpPr>
          <a:xfrm>
            <a:off x="583276" y="441832"/>
            <a:ext cx="881540" cy="1388569"/>
            <a:chOff x="3511290" y="39617"/>
            <a:chExt cx="5319419" cy="6928766"/>
          </a:xfrm>
        </p:grpSpPr>
        <p:pic>
          <p:nvPicPr>
            <p:cNvPr id="5" name="Imagem 4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C6DA33C4-5193-8CA3-DC8F-D5B01F021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290" y="39617"/>
              <a:ext cx="5169419" cy="6778766"/>
            </a:xfrm>
            <a:prstGeom prst="rect">
              <a:avLst/>
            </a:prstGeom>
          </p:spPr>
        </p:pic>
        <p:pic>
          <p:nvPicPr>
            <p:cNvPr id="6" name="Imagem 5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965D6F3B-025B-1D06-C942-5870F0F86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90" y="189617"/>
              <a:ext cx="5169419" cy="6778766"/>
            </a:xfrm>
            <a:prstGeom prst="rect">
              <a:avLst/>
            </a:prstGeom>
          </p:spPr>
        </p:pic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E7B43E0F-B943-E645-165C-B3A947374EA4}"/>
              </a:ext>
            </a:extLst>
          </p:cNvPr>
          <p:cNvSpPr/>
          <p:nvPr/>
        </p:nvSpPr>
        <p:spPr>
          <a:xfrm>
            <a:off x="394793" y="4463040"/>
            <a:ext cx="1586795" cy="12419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/>
                <a:cs typeface="Arial"/>
              </a:rPr>
              <a:t>30 m²</a:t>
            </a:r>
          </a:p>
          <a:p>
            <a:pPr algn="ctr"/>
            <a:r>
              <a:rPr lang="pt-BR" b="1" dirty="0">
                <a:solidFill>
                  <a:schemeClr val="tx1"/>
                </a:solidFill>
                <a:latin typeface="Arial"/>
                <a:cs typeface="Arial"/>
              </a:rPr>
              <a:t>15 pessoas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F4A53F1-4D3C-C50A-4FB6-269036F24B62}"/>
              </a:ext>
            </a:extLst>
          </p:cNvPr>
          <p:cNvSpPr txBox="1"/>
          <p:nvPr/>
        </p:nvSpPr>
        <p:spPr>
          <a:xfrm>
            <a:off x="10493419" y="2053323"/>
            <a:ext cx="1420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pira XWide Medium" pitchFamily="50" charset="0"/>
              </a:rPr>
              <a:t>Fotos do espaço de estudos e laboratório.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A08DAA6-CB13-6271-FE57-100AE127AD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0744" y="1151147"/>
            <a:ext cx="6864954" cy="457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BDE38-203A-9C4C-F3CA-E245AB78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563" y="185736"/>
            <a:ext cx="11007072" cy="950381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/>
                <a:ea typeface="Calibri"/>
                <a:cs typeface="Calibri"/>
              </a:rPr>
              <a:t>ÁREA DE CONVIVÊNCIA</a:t>
            </a:r>
            <a:endParaRPr lang="pt-BR" sz="6600" b="1" dirty="0">
              <a:solidFill>
                <a:schemeClr val="accent5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Imagem 2" descr="S12_Vini.png">
            <a:extLst>
              <a:ext uri="{FF2B5EF4-FFF2-40B4-BE49-F238E27FC236}">
                <a16:creationId xmlns:a16="http://schemas.microsoft.com/office/drawing/2014/main" id="{82B75493-C66E-F6F1-6393-882742EEBC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1481" r="61235"/>
          <a:stretch>
            <a:fillRect/>
          </a:stretch>
        </p:blipFill>
        <p:spPr bwMode="auto">
          <a:xfrm>
            <a:off x="198978" y="275489"/>
            <a:ext cx="1978427" cy="630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109B634F-BEA5-DB3C-49F5-4AE91049C4B5}"/>
              </a:ext>
            </a:extLst>
          </p:cNvPr>
          <p:cNvGrpSpPr/>
          <p:nvPr/>
        </p:nvGrpSpPr>
        <p:grpSpPr>
          <a:xfrm>
            <a:off x="583276" y="441832"/>
            <a:ext cx="881540" cy="1388569"/>
            <a:chOff x="3511290" y="39617"/>
            <a:chExt cx="5319419" cy="6928766"/>
          </a:xfrm>
        </p:grpSpPr>
        <p:pic>
          <p:nvPicPr>
            <p:cNvPr id="5" name="Imagem 4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C6DA33C4-5193-8CA3-DC8F-D5B01F021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290" y="39617"/>
              <a:ext cx="5169419" cy="6778766"/>
            </a:xfrm>
            <a:prstGeom prst="rect">
              <a:avLst/>
            </a:prstGeom>
          </p:spPr>
        </p:pic>
        <p:pic>
          <p:nvPicPr>
            <p:cNvPr id="6" name="Imagem 5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965D6F3B-025B-1D06-C942-5870F0F86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90" y="189617"/>
              <a:ext cx="5169419" cy="6778766"/>
            </a:xfrm>
            <a:prstGeom prst="rect">
              <a:avLst/>
            </a:prstGeom>
          </p:spPr>
        </p:pic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E7B43E0F-B943-E645-165C-B3A947374EA4}"/>
              </a:ext>
            </a:extLst>
          </p:cNvPr>
          <p:cNvSpPr/>
          <p:nvPr/>
        </p:nvSpPr>
        <p:spPr>
          <a:xfrm>
            <a:off x="394793" y="4463040"/>
            <a:ext cx="1586795" cy="12419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solidFill>
                  <a:schemeClr val="tx1"/>
                </a:solidFill>
                <a:latin typeface="Arial"/>
                <a:cs typeface="Arial"/>
              </a:rPr>
              <a:t>30 m²</a:t>
            </a:r>
          </a:p>
          <a:p>
            <a:pPr algn="ctr"/>
            <a:r>
              <a:rPr lang="pt-BR" b="1">
                <a:solidFill>
                  <a:schemeClr val="tx1"/>
                </a:solidFill>
                <a:latin typeface="Arial"/>
                <a:cs typeface="Arial"/>
              </a:rPr>
              <a:t>12 pessoas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74003E0-A8FA-EC42-A6B4-AA07D58C97A4}"/>
              </a:ext>
            </a:extLst>
          </p:cNvPr>
          <p:cNvSpPr txBox="1"/>
          <p:nvPr/>
        </p:nvSpPr>
        <p:spPr>
          <a:xfrm>
            <a:off x="10360254" y="2104988"/>
            <a:ext cx="14204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pira XWide Medium" pitchFamily="50" charset="0"/>
              </a:rPr>
              <a:t>Fotos de sala de aula ou ambientes de convivência disponíveis para os alunos.</a:t>
            </a:r>
          </a:p>
        </p:txBody>
      </p:sp>
      <p:pic>
        <p:nvPicPr>
          <p:cNvPr id="14" name="Imagem 13" descr="Logotipo&#10;&#10;Descrição gerada automaticamente com confiança baixa">
            <a:extLst>
              <a:ext uri="{FF2B5EF4-FFF2-40B4-BE49-F238E27FC236}">
                <a16:creationId xmlns:a16="http://schemas.microsoft.com/office/drawing/2014/main" id="{473B835E-7865-39C3-5799-A62BFDB807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02" y="5797224"/>
            <a:ext cx="2880320" cy="87504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4DEFB17-BE09-EF40-D309-FB8F5AD7AD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1644" y="1136117"/>
            <a:ext cx="6611275" cy="440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43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>
            <a:extLst>
              <a:ext uri="{FF2B5EF4-FFF2-40B4-BE49-F238E27FC236}">
                <a16:creationId xmlns:a16="http://schemas.microsoft.com/office/drawing/2014/main" id="{E6F101B7-EA34-CCE0-3605-EA677AAD6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1811" y="2329132"/>
            <a:ext cx="5353050" cy="2200275"/>
          </a:xfrm>
        </p:spPr>
      </p:pic>
    </p:spTree>
    <p:extLst>
      <p:ext uri="{BB962C8B-B14F-4D97-AF65-F5344CB8AC3E}">
        <p14:creationId xmlns:p14="http://schemas.microsoft.com/office/powerpoint/2010/main" val="1469324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Tema do Office">
  <a:themeElements>
    <a:clrScheme name="UCB">
      <a:dk1>
        <a:srgbClr val="113D9D"/>
      </a:dk1>
      <a:lt1>
        <a:sysClr val="window" lastClr="FFFFFF"/>
      </a:lt1>
      <a:dk2>
        <a:srgbClr val="113D9D"/>
      </a:dk2>
      <a:lt2>
        <a:srgbClr val="00AFEF"/>
      </a:lt2>
      <a:accent1>
        <a:srgbClr val="0095DD"/>
      </a:accent1>
      <a:accent2>
        <a:srgbClr val="01F876"/>
      </a:accent2>
      <a:accent3>
        <a:srgbClr val="113D9D"/>
      </a:accent3>
      <a:accent4>
        <a:srgbClr val="FFFFFF"/>
      </a:accent4>
      <a:accent5>
        <a:srgbClr val="00AFEF"/>
      </a:accent5>
      <a:accent6>
        <a:srgbClr val="70AD47"/>
      </a:accent6>
      <a:hlink>
        <a:srgbClr val="01F876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UCB">
      <a:dk1>
        <a:srgbClr val="113D9D"/>
      </a:dk1>
      <a:lt1>
        <a:sysClr val="window" lastClr="FFFFFF"/>
      </a:lt1>
      <a:dk2>
        <a:srgbClr val="113D9D"/>
      </a:dk2>
      <a:lt2>
        <a:srgbClr val="00AFEF"/>
      </a:lt2>
      <a:accent1>
        <a:srgbClr val="0095DD"/>
      </a:accent1>
      <a:accent2>
        <a:srgbClr val="01F876"/>
      </a:accent2>
      <a:accent3>
        <a:srgbClr val="113D9D"/>
      </a:accent3>
      <a:accent4>
        <a:srgbClr val="FFFFFF"/>
      </a:accent4>
      <a:accent5>
        <a:srgbClr val="00AFEF"/>
      </a:accent5>
      <a:accent6>
        <a:srgbClr val="70AD47"/>
      </a:accent6>
      <a:hlink>
        <a:srgbClr val="01F876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o Office">
  <a:themeElements>
    <a:clrScheme name="UCB">
      <a:dk1>
        <a:srgbClr val="113D9D"/>
      </a:dk1>
      <a:lt1>
        <a:sysClr val="window" lastClr="FFFFFF"/>
      </a:lt1>
      <a:dk2>
        <a:srgbClr val="113D9D"/>
      </a:dk2>
      <a:lt2>
        <a:srgbClr val="00AFEF"/>
      </a:lt2>
      <a:accent1>
        <a:srgbClr val="0095DD"/>
      </a:accent1>
      <a:accent2>
        <a:srgbClr val="01F876"/>
      </a:accent2>
      <a:accent3>
        <a:srgbClr val="113D9D"/>
      </a:accent3>
      <a:accent4>
        <a:srgbClr val="FFFFFF"/>
      </a:accent4>
      <a:accent5>
        <a:srgbClr val="00AFEF"/>
      </a:accent5>
      <a:accent6>
        <a:srgbClr val="70AD47"/>
      </a:accent6>
      <a:hlink>
        <a:srgbClr val="01F876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spira XWide Mediu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ema do Office">
  <a:themeElements>
    <a:clrScheme name="UCB">
      <a:dk1>
        <a:srgbClr val="113D9D"/>
      </a:dk1>
      <a:lt1>
        <a:sysClr val="window" lastClr="FFFFFF"/>
      </a:lt1>
      <a:dk2>
        <a:srgbClr val="113D9D"/>
      </a:dk2>
      <a:lt2>
        <a:srgbClr val="00AFEF"/>
      </a:lt2>
      <a:accent1>
        <a:srgbClr val="0095DD"/>
      </a:accent1>
      <a:accent2>
        <a:srgbClr val="01F876"/>
      </a:accent2>
      <a:accent3>
        <a:srgbClr val="113D9D"/>
      </a:accent3>
      <a:accent4>
        <a:srgbClr val="FFFFFF"/>
      </a:accent4>
      <a:accent5>
        <a:srgbClr val="00AFEF"/>
      </a:accent5>
      <a:accent6>
        <a:srgbClr val="70AD47"/>
      </a:accent6>
      <a:hlink>
        <a:srgbClr val="01F876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Tema do Office">
  <a:themeElements>
    <a:clrScheme name="UCB">
      <a:dk1>
        <a:srgbClr val="113D9D"/>
      </a:dk1>
      <a:lt1>
        <a:sysClr val="window" lastClr="FFFFFF"/>
      </a:lt1>
      <a:dk2>
        <a:srgbClr val="113D9D"/>
      </a:dk2>
      <a:lt2>
        <a:srgbClr val="00AFEF"/>
      </a:lt2>
      <a:accent1>
        <a:srgbClr val="0095DD"/>
      </a:accent1>
      <a:accent2>
        <a:srgbClr val="01F876"/>
      </a:accent2>
      <a:accent3>
        <a:srgbClr val="113D9D"/>
      </a:accent3>
      <a:accent4>
        <a:srgbClr val="FFFFFF"/>
      </a:accent4>
      <a:accent5>
        <a:srgbClr val="00AFEF"/>
      </a:accent5>
      <a:accent6>
        <a:srgbClr val="70AD47"/>
      </a:accent6>
      <a:hlink>
        <a:srgbClr val="01F876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1a5f7d-b266-4e4a-a173-bba6d5d66cf0">
      <Terms xmlns="http://schemas.microsoft.com/office/infopath/2007/PartnerControls"/>
    </lcf76f155ced4ddcb4097134ff3c332f>
    <TaxCatchAll xmlns="ad520cd3-109a-4a56-b781-706ebc2b2df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BFD9DC4464BB241BC9A9A54C188F4A0" ma:contentTypeVersion="13" ma:contentTypeDescription="Criar um novo documento." ma:contentTypeScope="" ma:versionID="c3270e3bda78fdadc547ed22cd7b205a">
  <xsd:schema xmlns:xsd="http://www.w3.org/2001/XMLSchema" xmlns:xs="http://www.w3.org/2001/XMLSchema" xmlns:p="http://schemas.microsoft.com/office/2006/metadata/properties" xmlns:ns2="ad520cd3-109a-4a56-b781-706ebc2b2df9" xmlns:ns3="2f1a5f7d-b266-4e4a-a173-bba6d5d66cf0" targetNamespace="http://schemas.microsoft.com/office/2006/metadata/properties" ma:root="true" ma:fieldsID="eef0ecf467838885ef9c6d9057a93c1d" ns2:_="" ns3:_="">
    <xsd:import namespace="ad520cd3-109a-4a56-b781-706ebc2b2df9"/>
    <xsd:import namespace="2f1a5f7d-b266-4e4a-a173-bba6d5d66cf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520cd3-109a-4a56-b781-706ebc2b2df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fb66abf-7bc1-4f14-a63c-cd72ffa82525}" ma:internalName="TaxCatchAll" ma:showField="CatchAllData" ma:web="ad520cd3-109a-4a56-b781-706ebc2b2d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1a5f7d-b266-4e4a-a173-bba6d5d66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m" ma:readOnly="false" ma:fieldId="{5cf76f15-5ced-4ddc-b409-7134ff3c332f}" ma:taxonomyMulti="true" ma:sspId="6b092f4e-84dc-489a-a539-142d6dd745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1E836E-90C1-4607-838A-DC07AFB23D9A}">
  <ds:schemaRefs>
    <ds:schemaRef ds:uri="ad520cd3-109a-4a56-b781-706ebc2b2df9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2f1a5f7d-b266-4e4a-a173-bba6d5d66cf0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12C5D8C-13F7-4376-8670-7B3EFC3265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520cd3-109a-4a56-b781-706ebc2b2df9"/>
    <ds:schemaRef ds:uri="2f1a5f7d-b266-4e4a-a173-bba6d5d66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4DFCAD-E10E-4D23-BE8E-69A0107AFC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80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1_Tema do Office</vt:lpstr>
      <vt:lpstr>2_Tema do Office</vt:lpstr>
      <vt:lpstr>3_Tema do Office</vt:lpstr>
      <vt:lpstr>4_Tema do Office</vt:lpstr>
      <vt:lpstr>5_Tema do Office</vt:lpstr>
      <vt:lpstr>BOOK FOTOGRÁFICO</vt:lpstr>
      <vt:lpstr>POLO DE APOIO PRESENCIAL</vt:lpstr>
      <vt:lpstr>RECEPÇÃO</vt:lpstr>
      <vt:lpstr>ESPAÇO MULTIUSO</vt:lpstr>
      <vt:lpstr>ÁREA DE CONVIVÊNCIA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Eliane de Sousa Santos</dc:creator>
  <cp:lastModifiedBy>Aline Pereira Alves</cp:lastModifiedBy>
  <cp:revision>15</cp:revision>
  <dcterms:created xsi:type="dcterms:W3CDTF">2022-08-05T17:58:25Z</dcterms:created>
  <dcterms:modified xsi:type="dcterms:W3CDTF">2023-06-23T15:36:35Z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0x010100EBFD9DC4464BB241BC9A9A54C188F4A0</vt:lpwstr>
  </property>
  <property fmtid="{D5CDD505-2E9C-101B-9397-08002B2CF9AE}" pid="3" name="MediaServiceImageTags">
    <vt:lpwstr/>
  </property>
</Properties>
</file>