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5"/>
  </p:handoutMasterIdLst>
  <p:sldIdLst>
    <p:sldId id="256" r:id="rId9"/>
    <p:sldId id="265" r:id="rId10"/>
    <p:sldId id="278" r:id="rId11"/>
    <p:sldId id="279" r:id="rId12"/>
    <p:sldId id="280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ED8E3-0045-405B-8D14-6664FF9A8939}" v="1" dt="2023-06-23T13:57:37.200"/>
    <p1510:client id="{D4F43C84-F0B5-D541-34C5-9F63E40D8EAA}" v="19" dt="2023-06-23T15:33:27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ir Maione Junior" userId="S::ivair.junior@ucb.br::49e40bd2-c9fa-4cf1-939a-24a9fd58d859" providerId="AD" clId="Web-{D4F43C84-F0B5-D541-34C5-9F63E40D8EAA}"/>
    <pc:docChg chg="modSld">
      <pc:chgData name="Ivair Maione Junior" userId="S::ivair.junior@ucb.br::49e40bd2-c9fa-4cf1-939a-24a9fd58d859" providerId="AD" clId="Web-{D4F43C84-F0B5-D541-34C5-9F63E40D8EAA}" dt="2023-06-23T15:33:27.065" v="15" actId="20577"/>
      <pc:docMkLst>
        <pc:docMk/>
      </pc:docMkLst>
      <pc:sldChg chg="modSp">
        <pc:chgData name="Ivair Maione Junior" userId="S::ivair.junior@ucb.br::49e40bd2-c9fa-4cf1-939a-24a9fd58d859" providerId="AD" clId="Web-{D4F43C84-F0B5-D541-34C5-9F63E40D8EAA}" dt="2023-06-23T15:32:52.251" v="6" actId="20577"/>
        <pc:sldMkLst>
          <pc:docMk/>
          <pc:sldMk cId="3959154899" sldId="265"/>
        </pc:sldMkLst>
        <pc:spChg chg="mod">
          <ac:chgData name="Ivair Maione Junior" userId="S::ivair.junior@ucb.br::49e40bd2-c9fa-4cf1-939a-24a9fd58d859" providerId="AD" clId="Web-{D4F43C84-F0B5-D541-34C5-9F63E40D8EAA}" dt="2023-06-23T15:32:52.251" v="6" actId="20577"/>
          <ac:spMkLst>
            <pc:docMk/>
            <pc:sldMk cId="3959154899" sldId="265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D4F43C84-F0B5-D541-34C5-9F63E40D8EAA}" dt="2023-06-23T15:32:58.001" v="9" actId="20577"/>
        <pc:sldMkLst>
          <pc:docMk/>
          <pc:sldMk cId="2974353900" sldId="278"/>
        </pc:sldMkLst>
        <pc:spChg chg="mod">
          <ac:chgData name="Ivair Maione Junior" userId="S::ivair.junior@ucb.br::49e40bd2-c9fa-4cf1-939a-24a9fd58d859" providerId="AD" clId="Web-{D4F43C84-F0B5-D541-34C5-9F63E40D8EAA}" dt="2023-06-23T15:32:58.001" v="9" actId="20577"/>
          <ac:spMkLst>
            <pc:docMk/>
            <pc:sldMk cId="2974353900" sldId="278"/>
            <ac:spMk id="7" creationId="{20E4ABBA-F502-BE2E-21B3-BB875682EF92}"/>
          </ac:spMkLst>
        </pc:spChg>
      </pc:sldChg>
      <pc:sldChg chg="modSp">
        <pc:chgData name="Ivair Maione Junior" userId="S::ivair.junior@ucb.br::49e40bd2-c9fa-4cf1-939a-24a9fd58d859" providerId="AD" clId="Web-{D4F43C84-F0B5-D541-34C5-9F63E40D8EAA}" dt="2023-06-23T15:33:05.330" v="12" actId="20577"/>
        <pc:sldMkLst>
          <pc:docMk/>
          <pc:sldMk cId="8915758" sldId="279"/>
        </pc:sldMkLst>
        <pc:spChg chg="mod">
          <ac:chgData name="Ivair Maione Junior" userId="S::ivair.junior@ucb.br::49e40bd2-c9fa-4cf1-939a-24a9fd58d859" providerId="AD" clId="Web-{D4F43C84-F0B5-D541-34C5-9F63E40D8EAA}" dt="2023-06-23T15:33:05.330" v="12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D4F43C84-F0B5-D541-34C5-9F63E40D8EAA}" dt="2023-06-23T15:33:27.065" v="15" actId="20577"/>
        <pc:sldMkLst>
          <pc:docMk/>
          <pc:sldMk cId="3445943193" sldId="280"/>
        </pc:sldMkLst>
        <pc:spChg chg="mod">
          <ac:chgData name="Ivair Maione Junior" userId="S::ivair.junior@ucb.br::49e40bd2-c9fa-4cf1-939a-24a9fd58d859" providerId="AD" clId="Web-{D4F43C84-F0B5-D541-34C5-9F63E40D8EAA}" dt="2023-06-23T15:33:27.065" v="15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  <pc:docChgLst>
    <pc:chgData name="Aline Pereira Alves" userId="318daaed-93fe-4aec-bd79-1b3d3293bcd4" providerId="ADAL" clId="{986ED8E3-0045-405B-8D14-6664FF9A8939}"/>
    <pc:docChg chg="delSld modSld">
      <pc:chgData name="Aline Pereira Alves" userId="318daaed-93fe-4aec-bd79-1b3d3293bcd4" providerId="ADAL" clId="{986ED8E3-0045-405B-8D14-6664FF9A8939}" dt="2023-06-23T14:03:02.980" v="27" actId="47"/>
      <pc:docMkLst>
        <pc:docMk/>
      </pc:docMkLst>
      <pc:sldChg chg="modSp mod">
        <pc:chgData name="Aline Pereira Alves" userId="318daaed-93fe-4aec-bd79-1b3d3293bcd4" providerId="ADAL" clId="{986ED8E3-0045-405B-8D14-6664FF9A8939}" dt="2023-06-23T13:57:08.080" v="9" actId="20577"/>
        <pc:sldMkLst>
          <pc:docMk/>
          <pc:sldMk cId="3959154899" sldId="265"/>
        </pc:sldMkLst>
        <pc:spChg chg="mod">
          <ac:chgData name="Aline Pereira Alves" userId="318daaed-93fe-4aec-bd79-1b3d3293bcd4" providerId="ADAL" clId="{986ED8E3-0045-405B-8D14-6664FF9A8939}" dt="2023-06-23T13:57:08.080" v="9" actId="20577"/>
          <ac:spMkLst>
            <pc:docMk/>
            <pc:sldMk cId="3959154899" sldId="265"/>
            <ac:spMk id="9" creationId="{E7B43E0F-B943-E645-165C-B3A947374EA4}"/>
          </ac:spMkLst>
        </pc:spChg>
      </pc:sldChg>
      <pc:sldChg chg="addSp modSp mod">
        <pc:chgData name="Aline Pereira Alves" userId="318daaed-93fe-4aec-bd79-1b3d3293bcd4" providerId="ADAL" clId="{986ED8E3-0045-405B-8D14-6664FF9A8939}" dt="2023-06-23T13:58:03.026" v="18" actId="20577"/>
        <pc:sldMkLst>
          <pc:docMk/>
          <pc:sldMk cId="2974353900" sldId="278"/>
        </pc:sldMkLst>
        <pc:spChg chg="add mod">
          <ac:chgData name="Aline Pereira Alves" userId="318daaed-93fe-4aec-bd79-1b3d3293bcd4" providerId="ADAL" clId="{986ED8E3-0045-405B-8D14-6664FF9A8939}" dt="2023-06-23T13:58:03.026" v="18" actId="20577"/>
          <ac:spMkLst>
            <pc:docMk/>
            <pc:sldMk cId="2974353900" sldId="278"/>
            <ac:spMk id="7" creationId="{20E4ABBA-F502-BE2E-21B3-BB875682EF92}"/>
          </ac:spMkLst>
        </pc:spChg>
      </pc:sldChg>
      <pc:sldChg chg="modSp mod">
        <pc:chgData name="Aline Pereira Alves" userId="318daaed-93fe-4aec-bd79-1b3d3293bcd4" providerId="ADAL" clId="{986ED8E3-0045-405B-8D14-6664FF9A8939}" dt="2023-06-23T13:58:12.850" v="22" actId="20577"/>
        <pc:sldMkLst>
          <pc:docMk/>
          <pc:sldMk cId="8915758" sldId="279"/>
        </pc:sldMkLst>
        <pc:spChg chg="mod">
          <ac:chgData name="Aline Pereira Alves" userId="318daaed-93fe-4aec-bd79-1b3d3293bcd4" providerId="ADAL" clId="{986ED8E3-0045-405B-8D14-6664FF9A8939}" dt="2023-06-23T13:58:12.850" v="22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 mod">
        <pc:chgData name="Aline Pereira Alves" userId="318daaed-93fe-4aec-bd79-1b3d3293bcd4" providerId="ADAL" clId="{986ED8E3-0045-405B-8D14-6664FF9A8939}" dt="2023-06-23T13:58:30.493" v="26" actId="20577"/>
        <pc:sldMkLst>
          <pc:docMk/>
          <pc:sldMk cId="3445943193" sldId="280"/>
        </pc:sldMkLst>
        <pc:spChg chg="mod">
          <ac:chgData name="Aline Pereira Alves" userId="318daaed-93fe-4aec-bd79-1b3d3293bcd4" providerId="ADAL" clId="{986ED8E3-0045-405B-8D14-6664FF9A8939}" dt="2023-06-23T13:58:30.493" v="26" actId="20577"/>
          <ac:spMkLst>
            <pc:docMk/>
            <pc:sldMk cId="3445943193" sldId="280"/>
            <ac:spMk id="9" creationId="{E7B43E0F-B943-E645-165C-B3A947374EA4}"/>
          </ac:spMkLst>
        </pc:spChg>
      </pc:sldChg>
      <pc:sldChg chg="del">
        <pc:chgData name="Aline Pereira Alves" userId="318daaed-93fe-4aec-bd79-1b3d3293bcd4" providerId="ADAL" clId="{986ED8E3-0045-405B-8D14-6664FF9A8939}" dt="2023-06-23T14:03:02.980" v="27" actId="47"/>
        <pc:sldMkLst>
          <pc:docMk/>
          <pc:sldMk cId="1443178076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6506342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BELO HORIZONTE - SAVASSI</a:t>
            </a:r>
          </a:p>
          <a:p>
            <a:pPr algn="l"/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AVENIDA PRUDENTE DE MORAIS 755,</a:t>
            </a:r>
          </a:p>
          <a:p>
            <a:pPr algn="l"/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Junho/23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POLO DE APOIO PRESENCIAL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22m²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06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26384-137D-4193-9FFB-680ECA33087B}"/>
              </a:ext>
            </a:extLst>
          </p:cNvPr>
          <p:cNvSpPr txBox="1"/>
          <p:nvPr/>
        </p:nvSpPr>
        <p:spPr>
          <a:xfrm>
            <a:off x="10244845" y="1922803"/>
            <a:ext cx="134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fachada, e área externa do polo.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488CA0-4CF1-6C48-E232-D66A831A6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6" name="Imagem 15" descr="Uma imagem contendo no interior, cozinha, geladeira, pequeno&#10;&#10;Descrição gerada automaticamente">
            <a:extLst>
              <a:ext uri="{FF2B5EF4-FFF2-40B4-BE49-F238E27FC236}">
                <a16:creationId xmlns:a16="http://schemas.microsoft.com/office/drawing/2014/main" id="{64AA56AF-C25F-0AB7-994A-6588BBFF0D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8519" y="2545798"/>
            <a:ext cx="5132569" cy="2313208"/>
          </a:xfrm>
          <a:prstGeom prst="rect">
            <a:avLst/>
          </a:prstGeom>
        </p:spPr>
      </p:pic>
      <p:pic>
        <p:nvPicPr>
          <p:cNvPr id="18" name="Imagem 17" descr="Uma imagem contendo Site&#10;&#10;Descrição gerada automaticamente">
            <a:extLst>
              <a:ext uri="{FF2B5EF4-FFF2-40B4-BE49-F238E27FC236}">
                <a16:creationId xmlns:a16="http://schemas.microsoft.com/office/drawing/2014/main" id="{34896A59-C0C3-1B04-0AD1-59B57D179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347" y="2554475"/>
            <a:ext cx="5164162" cy="23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EF02A0-088E-DD09-8DDF-E6BC1C3A7942}"/>
              </a:ext>
            </a:extLst>
          </p:cNvPr>
          <p:cNvSpPr txBox="1"/>
          <p:nvPr/>
        </p:nvSpPr>
        <p:spPr>
          <a:xfrm>
            <a:off x="10244844" y="1922803"/>
            <a:ext cx="1420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recepção e área de atendimento do aluno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17" name="Imagem 16" descr="Mesa com cadeiras&#10;&#10;Descrição gerada automaticamente">
            <a:extLst>
              <a:ext uri="{FF2B5EF4-FFF2-40B4-BE49-F238E27FC236}">
                <a16:creationId xmlns:a16="http://schemas.microsoft.com/office/drawing/2014/main" id="{EAD27704-360D-E3BF-08FE-D594D15DD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4" y="1484026"/>
            <a:ext cx="7193411" cy="324201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0E4ABBA-F502-BE2E-21B3-BB875682EF92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20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</a:rPr>
              <a:t>25 pessoas</a:t>
            </a: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40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</a:rPr>
              <a:t>25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A53F1-4D3C-C50A-4FB6-269036F24B62}"/>
              </a:ext>
            </a:extLst>
          </p:cNvPr>
          <p:cNvSpPr txBox="1"/>
          <p:nvPr/>
        </p:nvSpPr>
        <p:spPr>
          <a:xfrm>
            <a:off x="10493419" y="2053323"/>
            <a:ext cx="142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espaço de estudos e laboratório.</a:t>
            </a:r>
          </a:p>
        </p:txBody>
      </p:sp>
      <p:pic>
        <p:nvPicPr>
          <p:cNvPr id="15" name="Imagem 14" descr="Sala com piso de madeira&#10;&#10;Descrição gerada automaticamente com confiança média">
            <a:extLst>
              <a:ext uri="{FF2B5EF4-FFF2-40B4-BE49-F238E27FC236}">
                <a16:creationId xmlns:a16="http://schemas.microsoft.com/office/drawing/2014/main" id="{95058FE5-8144-D67A-522F-FA9CFE70E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16" y="1284962"/>
            <a:ext cx="6102074" cy="451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</a:rPr>
              <a:t>25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8" name="Imagem 7" descr="Cozinha com mesa e cadeiras&#10;&#10;Descrição gerada automaticamente com confiança baixa">
            <a:extLst>
              <a:ext uri="{FF2B5EF4-FFF2-40B4-BE49-F238E27FC236}">
                <a16:creationId xmlns:a16="http://schemas.microsoft.com/office/drawing/2014/main" id="{3D4A11B3-4A4C-FC8A-76E5-32DBD6925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12" y="1530598"/>
            <a:ext cx="6936413" cy="3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e um novo documento." ma:contentTypeScope="" ma:versionID="55591b5f71cefbcf707a90ff5f6e4db5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f0d6b2d18d72537aa7923dfa33854551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E836E-90C1-4607-838A-DC07AFB23D9A}">
  <ds:schemaRefs>
    <ds:schemaRef ds:uri="http://www.w3.org/XML/1998/namespace"/>
    <ds:schemaRef ds:uri="2f1a5f7d-b266-4e4a-a173-bba6d5d66cf0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d520cd3-109a-4a56-b781-706ebc2b2df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EBF7D6-6004-4A23-8B4B-A43047E56955}"/>
</file>

<file path=customXml/itemProps3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91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POLO DE APOIO PRESENCIAL</vt:lpstr>
      <vt:lpstr>RECEPÇÃO</vt:lpstr>
      <vt:lpstr>ESPAÇO MULTIUSO</vt:lpstr>
      <vt:lpstr>ÁREA DE CONVIVÊNCIA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Aline Pereira Alves</cp:lastModifiedBy>
  <cp:revision>12</cp:revision>
  <dcterms:created xsi:type="dcterms:W3CDTF">2022-08-05T17:58:25Z</dcterms:created>
  <dcterms:modified xsi:type="dcterms:W3CDTF">2023-06-23T15:33:27Z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