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6"/>
  </p:handoutMasterIdLst>
  <p:sldIdLst>
    <p:sldId id="256" r:id="rId9"/>
    <p:sldId id="265" r:id="rId10"/>
    <p:sldId id="278" r:id="rId11"/>
    <p:sldId id="279" r:id="rId12"/>
    <p:sldId id="280" r:id="rId13"/>
    <p:sldId id="281" r:id="rId14"/>
    <p:sldId id="27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65178-7A6B-3D65-83DE-96833D963287}" v="20" dt="2023-06-23T14:25:35.678"/>
    <p1510:client id="{5B2F0952-C0CA-4E52-BD5E-BFCD0B3D2A62}" v="87" dt="2023-06-23T13:55:20.272"/>
    <p1510:client id="{8636804D-6A89-104C-885D-2A5DEA885306}" v="35" dt="2023-06-22T14:19:10.464"/>
    <p1510:client id="{D5642215-5549-48B2-ABD6-B7258300243D}" v="31" dt="2022-10-07T15:56:37.708"/>
    <p1510:client id="{F43E031C-611C-4739-CA08-9D5495F5D130}" v="3" dt="2023-06-23T14:03:39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zia Bispo dos Santos" userId="S::kezia.santos@ucb.br::c1dfcf8f-3dfe-4950-95f7-32bba13ec5c6" providerId="AD" clId="Web-{F43E031C-611C-4739-CA08-9D5495F5D130}"/>
    <pc:docChg chg="modSld">
      <pc:chgData name="Kezia Bispo dos Santos" userId="S::kezia.santos@ucb.br::c1dfcf8f-3dfe-4950-95f7-32bba13ec5c6" providerId="AD" clId="Web-{F43E031C-611C-4739-CA08-9D5495F5D130}" dt="2023-06-23T14:03:34.563" v="1" actId="20577"/>
      <pc:docMkLst>
        <pc:docMk/>
      </pc:docMkLst>
      <pc:sldChg chg="modSp">
        <pc:chgData name="Kezia Bispo dos Santos" userId="S::kezia.santos@ucb.br::c1dfcf8f-3dfe-4950-95f7-32bba13ec5c6" providerId="AD" clId="Web-{F43E031C-611C-4739-CA08-9D5495F5D130}" dt="2023-06-23T14:03:34.563" v="1" actId="20577"/>
        <pc:sldMkLst>
          <pc:docMk/>
          <pc:sldMk cId="2974353900" sldId="278"/>
        </pc:sldMkLst>
        <pc:spChg chg="mod">
          <ac:chgData name="Kezia Bispo dos Santos" userId="S::kezia.santos@ucb.br::c1dfcf8f-3dfe-4950-95f7-32bba13ec5c6" providerId="AD" clId="Web-{F43E031C-611C-4739-CA08-9D5495F5D130}" dt="2023-06-23T14:03:34.563" v="1" actId="20577"/>
          <ac:spMkLst>
            <pc:docMk/>
            <pc:sldMk cId="2974353900" sldId="278"/>
            <ac:spMk id="9" creationId="{5B4E2076-42C5-34E5-7EE8-466562FD2A45}"/>
          </ac:spMkLst>
        </pc:spChg>
      </pc:sldChg>
    </pc:docChg>
  </pc:docChgLst>
  <pc:docChgLst>
    <pc:chgData name="Kezia Bispo dos Santos" userId="S::kezia.santos@ucb.br::c1dfcf8f-3dfe-4950-95f7-32bba13ec5c6" providerId="AD" clId="Web-{21965178-7A6B-3D65-83DE-96833D963287}"/>
    <pc:docChg chg="modSld">
      <pc:chgData name="Kezia Bispo dos Santos" userId="S::kezia.santos@ucb.br::c1dfcf8f-3dfe-4950-95f7-32bba13ec5c6" providerId="AD" clId="Web-{21965178-7A6B-3D65-83DE-96833D963287}" dt="2023-06-23T14:25:32.928" v="16" actId="20577"/>
      <pc:docMkLst>
        <pc:docMk/>
      </pc:docMkLst>
      <pc:sldChg chg="modSp">
        <pc:chgData name="Kezia Bispo dos Santos" userId="S::kezia.santos@ucb.br::c1dfcf8f-3dfe-4950-95f7-32bba13ec5c6" providerId="AD" clId="Web-{21965178-7A6B-3D65-83DE-96833D963287}" dt="2023-06-23T14:24:01.597" v="8" actId="20577"/>
        <pc:sldMkLst>
          <pc:docMk/>
          <pc:sldMk cId="2974353900" sldId="278"/>
        </pc:sldMkLst>
        <pc:spChg chg="mod">
          <ac:chgData name="Kezia Bispo dos Santos" userId="S::kezia.santos@ucb.br::c1dfcf8f-3dfe-4950-95f7-32bba13ec5c6" providerId="AD" clId="Web-{21965178-7A6B-3D65-83DE-96833D963287}" dt="2023-06-23T14:24:01.597" v="8" actId="20577"/>
          <ac:spMkLst>
            <pc:docMk/>
            <pc:sldMk cId="2974353900" sldId="278"/>
            <ac:spMk id="9" creationId="{5B4E2076-42C5-34E5-7EE8-466562FD2A45}"/>
          </ac:spMkLst>
        </pc:spChg>
      </pc:sldChg>
      <pc:sldChg chg="modSp">
        <pc:chgData name="Kezia Bispo dos Santos" userId="S::kezia.santos@ucb.br::c1dfcf8f-3dfe-4950-95f7-32bba13ec5c6" providerId="AD" clId="Web-{21965178-7A6B-3D65-83DE-96833D963287}" dt="2023-06-23T14:25:32.928" v="16" actId="20577"/>
        <pc:sldMkLst>
          <pc:docMk/>
          <pc:sldMk cId="8915758" sldId="279"/>
        </pc:sldMkLst>
        <pc:spChg chg="mod">
          <ac:chgData name="Kezia Bispo dos Santos" userId="S::kezia.santos@ucb.br::c1dfcf8f-3dfe-4950-95f7-32bba13ec5c6" providerId="AD" clId="Web-{21965178-7A6B-3D65-83DE-96833D963287}" dt="2023-06-23T14:25:32.928" v="16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Kezia Bispo dos Santos" userId="S::kezia.santos@ucb.br::c1dfcf8f-3dfe-4950-95f7-32bba13ec5c6" providerId="AD" clId="Web-{21965178-7A6B-3D65-83DE-96833D963287}" dt="2023-06-23T14:25:19.178" v="14" actId="20577"/>
        <pc:sldMkLst>
          <pc:docMk/>
          <pc:sldMk cId="3445943193" sldId="280"/>
        </pc:sldMkLst>
        <pc:spChg chg="mod">
          <ac:chgData name="Kezia Bispo dos Santos" userId="S::kezia.santos@ucb.br::c1dfcf8f-3dfe-4950-95f7-32bba13ec5c6" providerId="AD" clId="Web-{21965178-7A6B-3D65-83DE-96833D963287}" dt="2023-06-23T14:25:19.178" v="14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  <pc:docChgLst>
    <pc:chgData name="Ivair Maione Junior" userId="S::ivair.junior@ucb.br::49e40bd2-c9fa-4cf1-939a-24a9fd58d859" providerId="AD" clId="Web-{8636804D-6A89-104C-885D-2A5DEA885306}"/>
    <pc:docChg chg="modSld">
      <pc:chgData name="Ivair Maione Junior" userId="S::ivair.junior@ucb.br::49e40bd2-c9fa-4cf1-939a-24a9fd58d859" providerId="AD" clId="Web-{8636804D-6A89-104C-885D-2A5DEA885306}" dt="2023-06-22T14:19:10.464" v="33" actId="1076"/>
      <pc:docMkLst>
        <pc:docMk/>
      </pc:docMkLst>
      <pc:sldChg chg="addSp modSp">
        <pc:chgData name="Ivair Maione Junior" userId="S::ivair.junior@ucb.br::49e40bd2-c9fa-4cf1-939a-24a9fd58d859" providerId="AD" clId="Web-{8636804D-6A89-104C-885D-2A5DEA885306}" dt="2023-06-22T14:18:11.510" v="12" actId="14100"/>
        <pc:sldMkLst>
          <pc:docMk/>
          <pc:sldMk cId="2974353900" sldId="278"/>
        </pc:sldMkLst>
        <pc:picChg chg="add mod">
          <ac:chgData name="Ivair Maione Junior" userId="S::ivair.junior@ucb.br::49e40bd2-c9fa-4cf1-939a-24a9fd58d859" providerId="AD" clId="Web-{8636804D-6A89-104C-885D-2A5DEA885306}" dt="2023-06-22T14:18:08.588" v="11" actId="1076"/>
          <ac:picMkLst>
            <pc:docMk/>
            <pc:sldMk cId="2974353900" sldId="278"/>
            <ac:picMk id="7" creationId="{F738A566-F9B6-83C8-92D0-1FF62B313FAB}"/>
          </ac:picMkLst>
        </pc:picChg>
        <pc:picChg chg="mod">
          <ac:chgData name="Ivair Maione Junior" userId="S::ivair.junior@ucb.br::49e40bd2-c9fa-4cf1-939a-24a9fd58d859" providerId="AD" clId="Web-{8636804D-6A89-104C-885D-2A5DEA885306}" dt="2023-06-22T14:18:11.510" v="12" actId="14100"/>
          <ac:picMkLst>
            <pc:docMk/>
            <pc:sldMk cId="2974353900" sldId="278"/>
            <ac:picMk id="2050" creationId="{32D349FB-E424-4A5C-E421-8F9B8ABDD55D}"/>
          </ac:picMkLst>
        </pc:picChg>
      </pc:sldChg>
      <pc:sldChg chg="addSp modSp">
        <pc:chgData name="Ivair Maione Junior" userId="S::ivair.junior@ucb.br::49e40bd2-c9fa-4cf1-939a-24a9fd58d859" providerId="AD" clId="Web-{8636804D-6A89-104C-885D-2A5DEA885306}" dt="2023-06-22T14:17:43.525" v="6" actId="1076"/>
        <pc:sldMkLst>
          <pc:docMk/>
          <pc:sldMk cId="8915758" sldId="279"/>
        </pc:sldMkLst>
        <pc:picChg chg="add mod">
          <ac:chgData name="Ivair Maione Junior" userId="S::ivair.junior@ucb.br::49e40bd2-c9fa-4cf1-939a-24a9fd58d859" providerId="AD" clId="Web-{8636804D-6A89-104C-885D-2A5DEA885306}" dt="2023-06-22T14:17:43.525" v="6" actId="1076"/>
          <ac:picMkLst>
            <pc:docMk/>
            <pc:sldMk cId="8915758" sldId="279"/>
            <ac:picMk id="8" creationId="{47BB077F-625C-3D13-41B2-982539798EAD}"/>
          </ac:picMkLst>
        </pc:picChg>
        <pc:picChg chg="mod">
          <ac:chgData name="Ivair Maione Junior" userId="S::ivair.junior@ucb.br::49e40bd2-c9fa-4cf1-939a-24a9fd58d859" providerId="AD" clId="Web-{8636804D-6A89-104C-885D-2A5DEA885306}" dt="2023-06-22T14:17:38.478" v="3" actId="14100"/>
          <ac:picMkLst>
            <pc:docMk/>
            <pc:sldMk cId="8915758" sldId="279"/>
            <ac:picMk id="3074" creationId="{95AF7795-DFA6-97BE-7C8A-3B07AF9160BA}"/>
          </ac:picMkLst>
        </pc:picChg>
      </pc:sldChg>
      <pc:sldChg chg="addSp delSp modSp">
        <pc:chgData name="Ivair Maione Junior" userId="S::ivair.junior@ucb.br::49e40bd2-c9fa-4cf1-939a-24a9fd58d859" providerId="AD" clId="Web-{8636804D-6A89-104C-885D-2A5DEA885306}" dt="2023-06-22T14:19:10.464" v="33" actId="1076"/>
        <pc:sldMkLst>
          <pc:docMk/>
          <pc:sldMk cId="1443178076" sldId="281"/>
        </pc:sldMkLst>
        <pc:spChg chg="del">
          <ac:chgData name="Ivair Maione Junior" userId="S::ivair.junior@ucb.br::49e40bd2-c9fa-4cf1-939a-24a9fd58d859" providerId="AD" clId="Web-{8636804D-6A89-104C-885D-2A5DEA885306}" dt="2023-06-22T14:18:22.932" v="13"/>
          <ac:spMkLst>
            <pc:docMk/>
            <pc:sldMk cId="1443178076" sldId="281"/>
            <ac:spMk id="11" creationId="{0A284F03-FB8B-DFAB-2DEB-A3543B3B1684}"/>
          </ac:spMkLst>
        </pc:spChg>
        <pc:spChg chg="del mod">
          <ac:chgData name="Ivair Maione Junior" userId="S::ivair.junior@ucb.br::49e40bd2-c9fa-4cf1-939a-24a9fd58d859" providerId="AD" clId="Web-{8636804D-6A89-104C-885D-2A5DEA885306}" dt="2023-06-22T14:18:24.823" v="17"/>
          <ac:spMkLst>
            <pc:docMk/>
            <pc:sldMk cId="1443178076" sldId="281"/>
            <ac:spMk id="12" creationId="{1127CAA7-BACE-545D-E1B3-D51AE6545E65}"/>
          </ac:spMkLst>
        </pc:spChg>
        <pc:spChg chg="del">
          <ac:chgData name="Ivair Maione Junior" userId="S::ivair.junior@ucb.br::49e40bd2-c9fa-4cf1-939a-24a9fd58d859" providerId="AD" clId="Web-{8636804D-6A89-104C-885D-2A5DEA885306}" dt="2023-06-22T14:18:24.401" v="16"/>
          <ac:spMkLst>
            <pc:docMk/>
            <pc:sldMk cId="1443178076" sldId="281"/>
            <ac:spMk id="13" creationId="{0823D0DE-70EC-12AB-D81A-3B3138F8B8BF}"/>
          </ac:spMkLst>
        </pc:spChg>
        <pc:picChg chg="add mod">
          <ac:chgData name="Ivair Maione Junior" userId="S::ivair.junior@ucb.br::49e40bd2-c9fa-4cf1-939a-24a9fd58d859" providerId="AD" clId="Web-{8636804D-6A89-104C-885D-2A5DEA885306}" dt="2023-06-22T14:19:09.449" v="32" actId="1076"/>
          <ac:picMkLst>
            <pc:docMk/>
            <pc:sldMk cId="1443178076" sldId="281"/>
            <ac:picMk id="7" creationId="{7DEE32F8-3278-6F50-2320-AE067B264ECE}"/>
          </ac:picMkLst>
        </pc:picChg>
        <pc:picChg chg="add mod">
          <ac:chgData name="Ivair Maione Junior" userId="S::ivair.junior@ucb.br::49e40bd2-c9fa-4cf1-939a-24a9fd58d859" providerId="AD" clId="Web-{8636804D-6A89-104C-885D-2A5DEA885306}" dt="2023-06-22T14:19:10.464" v="33" actId="1076"/>
          <ac:picMkLst>
            <pc:docMk/>
            <pc:sldMk cId="1443178076" sldId="281"/>
            <ac:picMk id="8" creationId="{9CCE6695-5BE5-71E8-5754-F8BFB2FB1B28}"/>
          </ac:picMkLst>
        </pc:picChg>
        <pc:picChg chg="add mod">
          <ac:chgData name="Ivair Maione Junior" userId="S::ivair.junior@ucb.br::49e40bd2-c9fa-4cf1-939a-24a9fd58d859" providerId="AD" clId="Web-{8636804D-6A89-104C-885D-2A5DEA885306}" dt="2023-06-22T14:19:07.605" v="31" actId="14100"/>
          <ac:picMkLst>
            <pc:docMk/>
            <pc:sldMk cId="1443178076" sldId="281"/>
            <ac:picMk id="9" creationId="{8183E604-4933-E478-6399-9CE102D05406}"/>
          </ac:picMkLst>
        </pc:picChg>
      </pc:sldChg>
    </pc:docChg>
  </pc:docChgLst>
  <pc:docChgLst>
    <pc:chgData name="Kezia Bispo dos Santos" userId="S::kezia.santos@ucb.br::c1dfcf8f-3dfe-4950-95f7-32bba13ec5c6" providerId="AD" clId="Web-{5B2F0952-C0CA-4E52-BD5E-BFCD0B3D2A62}"/>
    <pc:docChg chg="modSld">
      <pc:chgData name="Kezia Bispo dos Santos" userId="S::kezia.santos@ucb.br::c1dfcf8f-3dfe-4950-95f7-32bba13ec5c6" providerId="AD" clId="Web-{5B2F0952-C0CA-4E52-BD5E-BFCD0B3D2A62}" dt="2023-06-23T13:55:19.976" v="78" actId="20577"/>
      <pc:docMkLst>
        <pc:docMk/>
      </pc:docMkLst>
      <pc:sldChg chg="modSp">
        <pc:chgData name="Kezia Bispo dos Santos" userId="S::kezia.santos@ucb.br::c1dfcf8f-3dfe-4950-95f7-32bba13ec5c6" providerId="AD" clId="Web-{5B2F0952-C0CA-4E52-BD5E-BFCD0B3D2A62}" dt="2023-06-23T13:43:34.503" v="11" actId="20577"/>
        <pc:sldMkLst>
          <pc:docMk/>
          <pc:sldMk cId="3959154899" sldId="265"/>
        </pc:sldMkLst>
        <pc:spChg chg="mod">
          <ac:chgData name="Kezia Bispo dos Santos" userId="S::kezia.santos@ucb.br::c1dfcf8f-3dfe-4950-95f7-32bba13ec5c6" providerId="AD" clId="Web-{5B2F0952-C0CA-4E52-BD5E-BFCD0B3D2A62}" dt="2023-06-23T13:43:34.503" v="11" actId="20577"/>
          <ac:spMkLst>
            <pc:docMk/>
            <pc:sldMk cId="3959154899" sldId="265"/>
            <ac:spMk id="9" creationId="{E7B43E0F-B943-E645-165C-B3A947374EA4}"/>
          </ac:spMkLst>
        </pc:spChg>
      </pc:sldChg>
      <pc:sldChg chg="addSp modSp">
        <pc:chgData name="Kezia Bispo dos Santos" userId="S::kezia.santos@ucb.br::c1dfcf8f-3dfe-4950-95f7-32bba13ec5c6" providerId="AD" clId="Web-{5B2F0952-C0CA-4E52-BD5E-BFCD0B3D2A62}" dt="2023-06-23T13:46:47.758" v="24" actId="20577"/>
        <pc:sldMkLst>
          <pc:docMk/>
          <pc:sldMk cId="2974353900" sldId="278"/>
        </pc:sldMkLst>
        <pc:spChg chg="add mod">
          <ac:chgData name="Kezia Bispo dos Santos" userId="S::kezia.santos@ucb.br::c1dfcf8f-3dfe-4950-95f7-32bba13ec5c6" providerId="AD" clId="Web-{5B2F0952-C0CA-4E52-BD5E-BFCD0B3D2A62}" dt="2023-06-23T13:46:47.758" v="24" actId="20577"/>
          <ac:spMkLst>
            <pc:docMk/>
            <pc:sldMk cId="2974353900" sldId="278"/>
            <ac:spMk id="9" creationId="{5B4E2076-42C5-34E5-7EE8-466562FD2A45}"/>
          </ac:spMkLst>
        </pc:spChg>
      </pc:sldChg>
      <pc:sldChg chg="modSp">
        <pc:chgData name="Kezia Bispo dos Santos" userId="S::kezia.santos@ucb.br::c1dfcf8f-3dfe-4950-95f7-32bba13ec5c6" providerId="AD" clId="Web-{5B2F0952-C0CA-4E52-BD5E-BFCD0B3D2A62}" dt="2023-06-23T13:48:42.902" v="33" actId="20577"/>
        <pc:sldMkLst>
          <pc:docMk/>
          <pc:sldMk cId="8915758" sldId="279"/>
        </pc:sldMkLst>
        <pc:spChg chg="mod">
          <ac:chgData name="Kezia Bispo dos Santos" userId="S::kezia.santos@ucb.br::c1dfcf8f-3dfe-4950-95f7-32bba13ec5c6" providerId="AD" clId="Web-{5B2F0952-C0CA-4E52-BD5E-BFCD0B3D2A62}" dt="2023-06-23T13:48:42.902" v="33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addSp delSp modSp">
        <pc:chgData name="Kezia Bispo dos Santos" userId="S::kezia.santos@ucb.br::c1dfcf8f-3dfe-4950-95f7-32bba13ec5c6" providerId="AD" clId="Web-{5B2F0952-C0CA-4E52-BD5E-BFCD0B3D2A62}" dt="2023-06-23T13:55:19.976" v="78" actId="20577"/>
        <pc:sldMkLst>
          <pc:docMk/>
          <pc:sldMk cId="3445943193" sldId="280"/>
        </pc:sldMkLst>
        <pc:spChg chg="mod">
          <ac:chgData name="Kezia Bispo dos Santos" userId="S::kezia.santos@ucb.br::c1dfcf8f-3dfe-4950-95f7-32bba13ec5c6" providerId="AD" clId="Web-{5B2F0952-C0CA-4E52-BD5E-BFCD0B3D2A62}" dt="2023-06-23T13:55:19.976" v="78" actId="20577"/>
          <ac:spMkLst>
            <pc:docMk/>
            <pc:sldMk cId="3445943193" sldId="280"/>
            <ac:spMk id="9" creationId="{E7B43E0F-B943-E645-165C-B3A947374EA4}"/>
          </ac:spMkLst>
        </pc:spChg>
        <pc:spChg chg="mod">
          <ac:chgData name="Kezia Bispo dos Santos" userId="S::kezia.santos@ucb.br::c1dfcf8f-3dfe-4950-95f7-32bba13ec5c6" providerId="AD" clId="Web-{5B2F0952-C0CA-4E52-BD5E-BFCD0B3D2A62}" dt="2023-06-23T13:53:41.520" v="67" actId="14100"/>
          <ac:spMkLst>
            <pc:docMk/>
            <pc:sldMk cId="3445943193" sldId="280"/>
            <ac:spMk id="10" creationId="{6DFE6C41-BC32-36DB-3036-4D3BD1825841}"/>
          </ac:spMkLst>
        </pc:spChg>
        <pc:spChg chg="mod">
          <ac:chgData name="Kezia Bispo dos Santos" userId="S::kezia.santos@ucb.br::c1dfcf8f-3dfe-4950-95f7-32bba13ec5c6" providerId="AD" clId="Web-{5B2F0952-C0CA-4E52-BD5E-BFCD0B3D2A62}" dt="2023-06-23T13:54:39.068" v="71" actId="14100"/>
          <ac:spMkLst>
            <pc:docMk/>
            <pc:sldMk cId="3445943193" sldId="280"/>
            <ac:spMk id="11" creationId="{F7D625EA-2848-DEC7-E9C9-5E3A987C06EC}"/>
          </ac:spMkLst>
        </pc:spChg>
        <pc:spChg chg="mod">
          <ac:chgData name="Kezia Bispo dos Santos" userId="S::kezia.santos@ucb.br::c1dfcf8f-3dfe-4950-95f7-32bba13ec5c6" providerId="AD" clId="Web-{5B2F0952-C0CA-4E52-BD5E-BFCD0B3D2A62}" dt="2023-06-23T13:52:31.596" v="58" actId="14100"/>
          <ac:spMkLst>
            <pc:docMk/>
            <pc:sldMk cId="3445943193" sldId="280"/>
            <ac:spMk id="12" creationId="{3B908BE3-61BD-D558-C5EF-09691F5829EC}"/>
          </ac:spMkLst>
        </pc:spChg>
        <pc:picChg chg="add del mod">
          <ac:chgData name="Kezia Bispo dos Santos" userId="S::kezia.santos@ucb.br::c1dfcf8f-3dfe-4950-95f7-32bba13ec5c6" providerId="AD" clId="Web-{5B2F0952-C0CA-4E52-BD5E-BFCD0B3D2A62}" dt="2023-06-23T13:49:49.076" v="38"/>
          <ac:picMkLst>
            <pc:docMk/>
            <pc:sldMk cId="3445943193" sldId="280"/>
            <ac:picMk id="8" creationId="{3742E789-26B3-D866-D59B-8624130D3FA2}"/>
          </ac:picMkLst>
        </pc:picChg>
        <pc:picChg chg="add del mod">
          <ac:chgData name="Kezia Bispo dos Santos" userId="S::kezia.santos@ucb.br::c1dfcf8f-3dfe-4950-95f7-32bba13ec5c6" providerId="AD" clId="Web-{5B2F0952-C0CA-4E52-BD5E-BFCD0B3D2A62}" dt="2023-06-23T13:50:07.342" v="44"/>
          <ac:picMkLst>
            <pc:docMk/>
            <pc:sldMk cId="3445943193" sldId="280"/>
            <ac:picMk id="16" creationId="{1B54EA4B-BFB2-363C-DF58-AEAEB75CD5C7}"/>
          </ac:picMkLst>
        </pc:picChg>
        <pc:picChg chg="add del mod">
          <ac:chgData name="Kezia Bispo dos Santos" userId="S::kezia.santos@ucb.br::c1dfcf8f-3dfe-4950-95f7-32bba13ec5c6" providerId="AD" clId="Web-{5B2F0952-C0CA-4E52-BD5E-BFCD0B3D2A62}" dt="2023-06-23T13:53:26.597" v="63"/>
          <ac:picMkLst>
            <pc:docMk/>
            <pc:sldMk cId="3445943193" sldId="280"/>
            <ac:picMk id="18" creationId="{610DCDCB-8188-2AFA-9506-B364BA03036B}"/>
          </ac:picMkLst>
        </pc:picChg>
        <pc:picChg chg="add del mod">
          <ac:chgData name="Kezia Bispo dos Santos" userId="S::kezia.santos@ucb.br::c1dfcf8f-3dfe-4950-95f7-32bba13ec5c6" providerId="AD" clId="Web-{5B2F0952-C0CA-4E52-BD5E-BFCD0B3D2A62}" dt="2023-06-23T13:52:16.939" v="54"/>
          <ac:picMkLst>
            <pc:docMk/>
            <pc:sldMk cId="3445943193" sldId="280"/>
            <ac:picMk id="20" creationId="{47EAA196-7335-AA74-794E-FB6ACBE54062}"/>
          </ac:picMkLst>
        </pc:picChg>
        <pc:picChg chg="add mod">
          <ac:chgData name="Kezia Bispo dos Santos" userId="S::kezia.santos@ucb.br::c1dfcf8f-3dfe-4950-95f7-32bba13ec5c6" providerId="AD" clId="Web-{5B2F0952-C0CA-4E52-BD5E-BFCD0B3D2A62}" dt="2023-06-23T13:52:35.549" v="59" actId="14100"/>
          <ac:picMkLst>
            <pc:docMk/>
            <pc:sldMk cId="3445943193" sldId="280"/>
            <ac:picMk id="21" creationId="{62A4FEA1-85A7-40E8-759A-57A63FCDDE9F}"/>
          </ac:picMkLst>
        </pc:picChg>
        <pc:picChg chg="add mod">
          <ac:chgData name="Kezia Bispo dos Santos" userId="S::kezia.santos@ucb.br::c1dfcf8f-3dfe-4950-95f7-32bba13ec5c6" providerId="AD" clId="Web-{5B2F0952-C0CA-4E52-BD5E-BFCD0B3D2A62}" dt="2023-06-23T13:53:35.691" v="66" actId="14100"/>
          <ac:picMkLst>
            <pc:docMk/>
            <pc:sldMk cId="3445943193" sldId="280"/>
            <ac:picMk id="22" creationId="{C62349FF-FB74-9CB5-EEE9-947E5E6356D0}"/>
          </ac:picMkLst>
        </pc:picChg>
        <pc:picChg chg="add mod">
          <ac:chgData name="Kezia Bispo dos Santos" userId="S::kezia.santos@ucb.br::c1dfcf8f-3dfe-4950-95f7-32bba13ec5c6" providerId="AD" clId="Web-{5B2F0952-C0CA-4E52-BD5E-BFCD0B3D2A62}" dt="2023-06-23T13:54:33.287" v="70" actId="14100"/>
          <ac:picMkLst>
            <pc:docMk/>
            <pc:sldMk cId="3445943193" sldId="280"/>
            <ac:picMk id="23" creationId="{7AA169AF-56D4-E141-53B2-EB891B0E51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9144000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ASA NORTE - DF</a:t>
            </a:r>
          </a:p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SCLRN 715 Bloco A Loja 63 - Asa Norte </a:t>
            </a:r>
          </a:p>
          <a:p>
            <a:pPr algn="l"/>
            <a:r>
              <a:rPr lang="pt-BR" sz="43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Junho/23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POLO DE APOIO PRESENCIAL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Fachada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26384-137D-4193-9FFB-680ECA33087B}"/>
              </a:ext>
            </a:extLst>
          </p:cNvPr>
          <p:cNvSpPr txBox="1"/>
          <p:nvPr/>
        </p:nvSpPr>
        <p:spPr>
          <a:xfrm>
            <a:off x="10244845" y="1922803"/>
            <a:ext cx="134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fachada, e área externa do polo.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488CA0-4CF1-6C48-E232-D66A831A6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938090DC-C23E-1468-C437-A88845D9C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A6DBD71-6020-F9F2-49DE-C09E6C57DB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1885013"/>
            <a:ext cx="1848787" cy="184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DD60FF-DC28-BC82-5F44-12ABE5FF2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90" y="1118450"/>
            <a:ext cx="5953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EF02A0-088E-DD09-8DDF-E6BC1C3A7942}"/>
              </a:ext>
            </a:extLst>
          </p:cNvPr>
          <p:cNvSpPr txBox="1"/>
          <p:nvPr/>
        </p:nvSpPr>
        <p:spPr>
          <a:xfrm>
            <a:off x="10244844" y="1922803"/>
            <a:ext cx="1420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recepção e área de atendimento do aluno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2D349FB-E424-4A5C-E421-8F9B8ABD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98" y="1135463"/>
            <a:ext cx="6516908" cy="24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F738A566-F9B6-83C8-92D0-1FF62B313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75" y="3780106"/>
            <a:ext cx="3778369" cy="28058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B4E2076-42C5-34E5-7EE8-466562FD2A45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40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17 pessoas</a:t>
            </a: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18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12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A53F1-4D3C-C50A-4FB6-269036F24B62}"/>
              </a:ext>
            </a:extLst>
          </p:cNvPr>
          <p:cNvSpPr txBox="1"/>
          <p:nvPr/>
        </p:nvSpPr>
        <p:spPr>
          <a:xfrm>
            <a:off x="10493419" y="2053323"/>
            <a:ext cx="1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espaço de estudos e laboratório.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AF7795-DFA6-97BE-7C8A-3B07AF91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07" y="1140138"/>
            <a:ext cx="6505866" cy="22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47BB077F-625C-3D13-41B2-982539798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740" y="3593201"/>
            <a:ext cx="4267200" cy="31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40 m²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17 pessoas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FE6C41-BC32-36DB-3036-4D3BD1825841}"/>
              </a:ext>
            </a:extLst>
          </p:cNvPr>
          <p:cNvSpPr/>
          <p:nvPr/>
        </p:nvSpPr>
        <p:spPr>
          <a:xfrm>
            <a:off x="3215680" y="1359935"/>
            <a:ext cx="2880320" cy="167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7D625EA-2848-DEC7-E9C9-5E3A987C06EC}"/>
              </a:ext>
            </a:extLst>
          </p:cNvPr>
          <p:cNvSpPr/>
          <p:nvPr/>
        </p:nvSpPr>
        <p:spPr>
          <a:xfrm>
            <a:off x="6996799" y="1359935"/>
            <a:ext cx="2880320" cy="2160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908BE3-61BD-D558-C5EF-09691F5829EC}"/>
              </a:ext>
            </a:extLst>
          </p:cNvPr>
          <p:cNvSpPr/>
          <p:nvPr/>
        </p:nvSpPr>
        <p:spPr>
          <a:xfrm>
            <a:off x="5230143" y="4206247"/>
            <a:ext cx="2880320" cy="18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21" name="Imagem 21" descr="Escritório com mesa e cadeiras&#10;&#10;Descrição gerada automaticamente">
            <a:extLst>
              <a:ext uri="{FF2B5EF4-FFF2-40B4-BE49-F238E27FC236}">
                <a16:creationId xmlns:a16="http://schemas.microsoft.com/office/drawing/2014/main" id="{62A4FEA1-85A7-40E8-759A-57A63FCDD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721" y="4200255"/>
            <a:ext cx="2861992" cy="1879300"/>
          </a:xfrm>
          <a:prstGeom prst="rect">
            <a:avLst/>
          </a:prstGeom>
        </p:spPr>
      </p:pic>
      <p:pic>
        <p:nvPicPr>
          <p:cNvPr id="22" name="Imagem 22" descr="Uma imagem contendo no interior, chão, quarto, pequeno&#10;&#10;Descrição gerada automaticamente">
            <a:extLst>
              <a:ext uri="{FF2B5EF4-FFF2-40B4-BE49-F238E27FC236}">
                <a16:creationId xmlns:a16="http://schemas.microsoft.com/office/drawing/2014/main" id="{C62349FF-FB74-9CB5-EEE9-947E5E635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372" y="1353359"/>
            <a:ext cx="2879784" cy="1663999"/>
          </a:xfrm>
          <a:prstGeom prst="rect">
            <a:avLst/>
          </a:prstGeom>
        </p:spPr>
      </p:pic>
      <p:pic>
        <p:nvPicPr>
          <p:cNvPr id="23" name="Imagem 23">
            <a:extLst>
              <a:ext uri="{FF2B5EF4-FFF2-40B4-BE49-F238E27FC236}">
                <a16:creationId xmlns:a16="http://schemas.microsoft.com/office/drawing/2014/main" id="{7AA169AF-56D4-E141-53B2-EB891B0E5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058" y="1358121"/>
            <a:ext cx="2864149" cy="21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63" y="20076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ACESSIBILIDADE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281BA03-E7E5-7689-E009-F770AA5A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44">
            <a:off x="509080" y="4892134"/>
            <a:ext cx="1184210" cy="10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45FFB6-075E-E06C-79CC-DF790AA6D2C8}"/>
              </a:ext>
            </a:extLst>
          </p:cNvPr>
          <p:cNvSpPr txBox="1"/>
          <p:nvPr/>
        </p:nvSpPr>
        <p:spPr>
          <a:xfrm>
            <a:off x="10422397" y="2091478"/>
            <a:ext cx="1420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acesso ao polo (elevador, escada...) e  banheiro.</a:t>
            </a:r>
          </a:p>
        </p:txBody>
      </p:sp>
      <p:pic>
        <p:nvPicPr>
          <p:cNvPr id="15" name="Imagem 14" descr="Logotipo&#10;&#10;Descrição gerada automaticamente com confiança baixa">
            <a:extLst>
              <a:ext uri="{FF2B5EF4-FFF2-40B4-BE49-F238E27FC236}">
                <a16:creationId xmlns:a16="http://schemas.microsoft.com/office/drawing/2014/main" id="{8DDA1CC6-6CD8-A23F-5DD7-EE7072545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7" descr="Uma imagem contendo no interior, mesa, computador, pequeno&#10;&#10;Descrição gerada automaticamente">
            <a:extLst>
              <a:ext uri="{FF2B5EF4-FFF2-40B4-BE49-F238E27FC236}">
                <a16:creationId xmlns:a16="http://schemas.microsoft.com/office/drawing/2014/main" id="{7DEE32F8-3278-6F50-2320-AE067B264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381" y="1149051"/>
            <a:ext cx="3620218" cy="2719597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9CCE6695-5BE5-71E8-5754-F8BFB2FB1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079" y="1149051"/>
            <a:ext cx="3620218" cy="2719597"/>
          </a:xfrm>
          <a:prstGeom prst="rect">
            <a:avLst/>
          </a:prstGeom>
        </p:spPr>
      </p:pic>
      <p:pic>
        <p:nvPicPr>
          <p:cNvPr id="9" name="Imagem 15">
            <a:extLst>
              <a:ext uri="{FF2B5EF4-FFF2-40B4-BE49-F238E27FC236}">
                <a16:creationId xmlns:a16="http://schemas.microsoft.com/office/drawing/2014/main" id="{8183E604-4933-E478-6399-9CE102D054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249" y="4153919"/>
            <a:ext cx="3404558" cy="25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e um novo documento." ma:contentTypeScope="" ma:versionID="55591b5f71cefbcf707a90ff5f6e4db5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f0d6b2d18d72537aa7923dfa33854551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E836E-90C1-4607-838A-DC07AFB23D9A}">
  <ds:schemaRefs>
    <ds:schemaRef ds:uri="90990253-46de-4758-a59e-20b69290fdd8"/>
    <ds:schemaRef ds:uri="e6187793-ff10-43b7-bb04-5b71357cd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f1a5f7d-b266-4e4a-a173-bba6d5d66cf0"/>
    <ds:schemaRef ds:uri="ad520cd3-109a-4a56-b781-706ebc2b2df9"/>
  </ds:schemaRefs>
</ds:datastoreItem>
</file>

<file path=customXml/itemProps3.xml><?xml version="1.0" encoding="utf-8"?>
<ds:datastoreItem xmlns:ds="http://schemas.openxmlformats.org/officeDocument/2006/customXml" ds:itemID="{4D02E14D-EEB0-425E-82FE-8BE7684E914D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POLO DE APOIO PRESENCIAL</vt:lpstr>
      <vt:lpstr>RECEPÇÃO</vt:lpstr>
      <vt:lpstr>ESPAÇO MULTIUSO</vt:lpstr>
      <vt:lpstr>ÁREA DE CONVIVÊNCIA</vt:lpstr>
      <vt:lpstr>ACESSIBILIDADE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Ivair Maione Junior</cp:lastModifiedBy>
  <cp:revision>83</cp:revision>
  <dcterms:created xsi:type="dcterms:W3CDTF">2022-08-05T17:58:25Z</dcterms:created>
  <dcterms:modified xsi:type="dcterms:W3CDTF">2023-06-23T14:25:44Z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